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5"/>
  </p:notesMasterIdLst>
  <p:handoutMasterIdLst>
    <p:handoutMasterId r:id="rId46"/>
  </p:handoutMasterIdLst>
  <p:sldIdLst>
    <p:sldId id="258" r:id="rId3"/>
    <p:sldId id="296" r:id="rId4"/>
    <p:sldId id="264" r:id="rId5"/>
    <p:sldId id="263" r:id="rId6"/>
    <p:sldId id="261" r:id="rId7"/>
    <p:sldId id="265" r:id="rId8"/>
    <p:sldId id="272" r:id="rId9"/>
    <p:sldId id="298" r:id="rId10"/>
    <p:sldId id="292" r:id="rId11"/>
    <p:sldId id="291" r:id="rId12"/>
    <p:sldId id="293" r:id="rId13"/>
    <p:sldId id="300" r:id="rId14"/>
    <p:sldId id="275" r:id="rId15"/>
    <p:sldId id="274" r:id="rId16"/>
    <p:sldId id="273" r:id="rId17"/>
    <p:sldId id="276" r:id="rId18"/>
    <p:sldId id="295" r:id="rId19"/>
    <p:sldId id="294" r:id="rId20"/>
    <p:sldId id="288" r:id="rId21"/>
    <p:sldId id="301" r:id="rId22"/>
    <p:sldId id="289" r:id="rId23"/>
    <p:sldId id="267" r:id="rId24"/>
    <p:sldId id="285" r:id="rId25"/>
    <p:sldId id="286" r:id="rId26"/>
    <p:sldId id="297" r:id="rId27"/>
    <p:sldId id="287" r:id="rId28"/>
    <p:sldId id="277" r:id="rId29"/>
    <p:sldId id="299" r:id="rId30"/>
    <p:sldId id="266" r:id="rId31"/>
    <p:sldId id="278" r:id="rId32"/>
    <p:sldId id="279" r:id="rId33"/>
    <p:sldId id="280" r:id="rId34"/>
    <p:sldId id="281" r:id="rId35"/>
    <p:sldId id="305" r:id="rId36"/>
    <p:sldId id="282" r:id="rId37"/>
    <p:sldId id="283" r:id="rId38"/>
    <p:sldId id="303" r:id="rId39"/>
    <p:sldId id="270" r:id="rId40"/>
    <p:sldId id="284" r:id="rId41"/>
    <p:sldId id="271" r:id="rId42"/>
    <p:sldId id="262" r:id="rId43"/>
    <p:sldId id="304" r:id="rId44"/>
  </p:sldIdLst>
  <p:sldSz cx="9144000" cy="5143500" type="screen16x9"/>
  <p:notesSz cx="6858000" cy="1647825"/>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2" clrIdx="0">
    <p:extLst>
      <p:ext uri="{19B8F6BF-5375-455C-9EA6-DF929625EA0E}">
        <p15:presenceInfo xmlns:p15="http://schemas.microsoft.com/office/powerpoint/2012/main" userId="S::urn:spo:anon#9b743d42c725fff8432de1c35f0c66519d36e58c356d40622d4a619c1c26efac::" providerId="AD"/>
      </p:ext>
    </p:extLst>
  </p:cmAuthor>
  <p:cmAuthor id="2" name="heidi@brightlogicgroup.com" initials="he" lastIdx="3" clrIdx="1">
    <p:extLst>
      <p:ext uri="{19B8F6BF-5375-455C-9EA6-DF929625EA0E}">
        <p15:presenceInfo xmlns:p15="http://schemas.microsoft.com/office/powerpoint/2012/main" userId="S::heidi_brightlogicgroup.com#ext#@nebbiatech.onmicrosoft.com::69fdcf7d-df19-4654-9185-e8993332d40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0EE83-9D23-71B5-3C36-43FC19234E5C}" v="278" dt="2019-11-16T14:04:43.427"/>
    <p1510:client id="{4DA380A9-EEF9-4F73-9F06-5844E795FB3B}" v="183" dt="2019-11-19T20:58:59.750"/>
    <p1510:client id="{5CDF6C1D-EDCC-43AC-9946-D920E1C81429}" v="424" dt="2019-11-16T17:20:22.106"/>
    <p1510:client id="{6214B8D3-21D5-4A94-9C6E-88208F58EEFF}" v="376" dt="2019-11-18T23:42:13.224"/>
    <p1510:client id="{904600BE-2B35-45E6-8CBA-0F72FFBFA954}" v="332" dt="2019-11-21T19:09:35.337"/>
    <p1510:client id="{A94036C9-74AB-457D-9D7A-F6086D7DB48F}" v="981" dt="2019-11-18T04:46:29.842"/>
    <p1510:client id="{C432058F-4717-4AB9-B3FC-224ECD7378D4}" v="413" dt="2019-11-20T23:30:30.690"/>
    <p1510:client id="{E12D455C-5620-C0D1-1527-B5FB70B9408A}" v="405" dt="2019-11-16T01:08:19.643"/>
    <p1510:client id="{E81F1CF0-3B7C-8017-01FA-641EDEA52404}" v="369" dt="2019-11-13T13:44:50.696"/>
    <p1510:client id="{EA233BE7-7B38-458C-83D1-38378F80A1BA}" v="1251" dt="2019-11-13T19:14:24.213"/>
    <p1510:client id="{EFE6FA61-61B6-43BD-AD2D-31BAB961034B}" v="340" dt="2019-11-20T23:32:07.232"/>
    <p1510:client id="{F6DE946C-AE9D-63BB-F777-B198F7DBC9A7}" v="309" dt="2019-11-15T02:01:41.828"/>
    <p1510:client id="{FDA7D442-B468-1CDE-C1E8-3D936FA0E9AC}" v="913" dt="2019-11-13T23:50:3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di@brightlogicgroup.com" userId="S::heidi_brightlogicgroup.com#ext#@nebbiatech.onmicrosoft.com::69fdcf7d-df19-4654-9185-e8993332d40d" providerId="AD" clId="Web-{E81F1CF0-3B7C-8017-01FA-641EDEA52404}"/>
    <pc:docChg chg="addSld modSld">
      <pc:chgData name="heidi@brightlogicgroup.com" userId="S::heidi_brightlogicgroup.com#ext#@nebbiatech.onmicrosoft.com::69fdcf7d-df19-4654-9185-e8993332d40d" providerId="AD" clId="Web-{E81F1CF0-3B7C-8017-01FA-641EDEA52404}" dt="2019-11-13T13:47:30.267" v="375"/>
      <pc:docMkLst>
        <pc:docMk/>
      </pc:docMkLst>
      <pc:sldChg chg="addSp modSp">
        <pc:chgData name="heidi@brightlogicgroup.com" userId="S::heidi_brightlogicgroup.com#ext#@nebbiatech.onmicrosoft.com::69fdcf7d-df19-4654-9185-e8993332d40d" providerId="AD" clId="Web-{E81F1CF0-3B7C-8017-01FA-641EDEA52404}" dt="2019-11-12T21:23:01.104" v="9" actId="1076"/>
        <pc:sldMkLst>
          <pc:docMk/>
          <pc:sldMk cId="2117010507" sldId="263"/>
        </pc:sldMkLst>
        <pc:spChg chg="mod">
          <ac:chgData name="heidi@brightlogicgroup.com" userId="S::heidi_brightlogicgroup.com#ext#@nebbiatech.onmicrosoft.com::69fdcf7d-df19-4654-9185-e8993332d40d" providerId="AD" clId="Web-{E81F1CF0-3B7C-8017-01FA-641EDEA52404}" dt="2019-11-12T21:22:50.510" v="4" actId="14100"/>
          <ac:spMkLst>
            <pc:docMk/>
            <pc:sldMk cId="2117010507" sldId="263"/>
            <ac:spMk id="3" creationId="{B91F913D-7DC6-1741-A1C8-869D3EF5F05C}"/>
          </ac:spMkLst>
        </pc:spChg>
        <pc:picChg chg="add mod modCrop">
          <ac:chgData name="heidi@brightlogicgroup.com" userId="S::heidi_brightlogicgroup.com#ext#@nebbiatech.onmicrosoft.com::69fdcf7d-df19-4654-9185-e8993332d40d" providerId="AD" clId="Web-{E81F1CF0-3B7C-8017-01FA-641EDEA52404}" dt="2019-11-12T21:23:01.104" v="9" actId="1076"/>
          <ac:picMkLst>
            <pc:docMk/>
            <pc:sldMk cId="2117010507" sldId="263"/>
            <ac:picMk id="4" creationId="{C6A5AEE1-FC4D-4C96-B786-AE60B790E790}"/>
          </ac:picMkLst>
        </pc:picChg>
      </pc:sldChg>
      <pc:sldChg chg="modNotes">
        <pc:chgData name="heidi@brightlogicgroup.com" userId="S::heidi_brightlogicgroup.com#ext#@nebbiatech.onmicrosoft.com::69fdcf7d-df19-4654-9185-e8993332d40d" providerId="AD" clId="Web-{E81F1CF0-3B7C-8017-01FA-641EDEA52404}" dt="2019-11-13T13:47:30.267" v="375"/>
        <pc:sldMkLst>
          <pc:docMk/>
          <pc:sldMk cId="4251272229" sldId="267"/>
        </pc:sldMkLst>
      </pc:sldChg>
      <pc:sldChg chg="addSp modSp">
        <pc:chgData name="heidi@brightlogicgroup.com" userId="S::heidi_brightlogicgroup.com#ext#@nebbiatech.onmicrosoft.com::69fdcf7d-df19-4654-9185-e8993332d40d" providerId="AD" clId="Web-{E81F1CF0-3B7C-8017-01FA-641EDEA52404}" dt="2019-11-13T11:13:26.985" v="316" actId="14100"/>
        <pc:sldMkLst>
          <pc:docMk/>
          <pc:sldMk cId="1447128020" sldId="271"/>
        </pc:sldMkLst>
        <pc:spChg chg="mod">
          <ac:chgData name="heidi@brightlogicgroup.com" userId="S::heidi_brightlogicgroup.com#ext#@nebbiatech.onmicrosoft.com::69fdcf7d-df19-4654-9185-e8993332d40d" providerId="AD" clId="Web-{E81F1CF0-3B7C-8017-01FA-641EDEA52404}" dt="2019-11-13T11:09:35.313" v="265" actId="20577"/>
          <ac:spMkLst>
            <pc:docMk/>
            <pc:sldMk cId="1447128020" sldId="271"/>
            <ac:spMk id="2" creationId="{FCB83D4F-D125-7C47-983B-06B3E941F6EE}"/>
          </ac:spMkLst>
        </pc:spChg>
        <pc:spChg chg="mod">
          <ac:chgData name="heidi@brightlogicgroup.com" userId="S::heidi_brightlogicgroup.com#ext#@nebbiatech.onmicrosoft.com::69fdcf7d-df19-4654-9185-e8993332d40d" providerId="AD" clId="Web-{E81F1CF0-3B7C-8017-01FA-641EDEA52404}" dt="2019-11-13T11:13:26.985" v="316" actId="14100"/>
          <ac:spMkLst>
            <pc:docMk/>
            <pc:sldMk cId="1447128020" sldId="271"/>
            <ac:spMk id="3" creationId="{C3D0B58F-3E71-9947-ABF8-88C58256501B}"/>
          </ac:spMkLst>
        </pc:spChg>
        <pc:picChg chg="add mod modCrop">
          <ac:chgData name="heidi@brightlogicgroup.com" userId="S::heidi_brightlogicgroup.com#ext#@nebbiatech.onmicrosoft.com::69fdcf7d-df19-4654-9185-e8993332d40d" providerId="AD" clId="Web-{E81F1CF0-3B7C-8017-01FA-641EDEA52404}" dt="2019-11-13T11:13:20.095" v="314" actId="1076"/>
          <ac:picMkLst>
            <pc:docMk/>
            <pc:sldMk cId="1447128020" sldId="271"/>
            <ac:picMk id="4" creationId="{2BD0CBF0-FF2C-42D6-B3AB-785F555C87C3}"/>
          </ac:picMkLst>
        </pc:picChg>
      </pc:sldChg>
      <pc:sldChg chg="addCm">
        <pc:chgData name="heidi@brightlogicgroup.com" userId="S::heidi_brightlogicgroup.com#ext#@nebbiatech.onmicrosoft.com::69fdcf7d-df19-4654-9185-e8993332d40d" providerId="AD" clId="Web-{E81F1CF0-3B7C-8017-01FA-641EDEA52404}" dt="2019-11-13T10:27:02.109" v="13"/>
        <pc:sldMkLst>
          <pc:docMk/>
          <pc:sldMk cId="3279981095" sldId="277"/>
        </pc:sldMkLst>
      </pc:sldChg>
      <pc:sldChg chg="modSp">
        <pc:chgData name="heidi@brightlogicgroup.com" userId="S::heidi_brightlogicgroup.com#ext#@nebbiatech.onmicrosoft.com::69fdcf7d-df19-4654-9185-e8993332d40d" providerId="AD" clId="Web-{E81F1CF0-3B7C-8017-01FA-641EDEA52404}" dt="2019-11-13T11:16:04.784" v="324" actId="20577"/>
        <pc:sldMkLst>
          <pc:docMk/>
          <pc:sldMk cId="3821460870" sldId="278"/>
        </pc:sldMkLst>
        <pc:spChg chg="mod">
          <ac:chgData name="heidi@brightlogicgroup.com" userId="S::heidi_brightlogicgroup.com#ext#@nebbiatech.onmicrosoft.com::69fdcf7d-df19-4654-9185-e8993332d40d" providerId="AD" clId="Web-{E81F1CF0-3B7C-8017-01FA-641EDEA52404}" dt="2019-11-13T11:16:04.784" v="324" actId="20577"/>
          <ac:spMkLst>
            <pc:docMk/>
            <pc:sldMk cId="3821460870" sldId="278"/>
            <ac:spMk id="3" creationId="{94E0B907-B64A-7C43-A6A2-260E34DD120A}"/>
          </ac:spMkLst>
        </pc:spChg>
      </pc:sldChg>
      <pc:sldChg chg="modSp addCm modNotes">
        <pc:chgData name="heidi@brightlogicgroup.com" userId="S::heidi_brightlogicgroup.com#ext#@nebbiatech.onmicrosoft.com::69fdcf7d-df19-4654-9185-e8993332d40d" providerId="AD" clId="Web-{E81F1CF0-3B7C-8017-01FA-641EDEA52404}" dt="2019-11-13T11:14:51.283" v="320"/>
        <pc:sldMkLst>
          <pc:docMk/>
          <pc:sldMk cId="1515083524" sldId="280"/>
        </pc:sldMkLst>
        <pc:spChg chg="mod">
          <ac:chgData name="heidi@brightlogicgroup.com" userId="S::heidi_brightlogicgroup.com#ext#@nebbiatech.onmicrosoft.com::69fdcf7d-df19-4654-9185-e8993332d40d" providerId="AD" clId="Web-{E81F1CF0-3B7C-8017-01FA-641EDEA52404}" dt="2019-11-13T11:14:24.002" v="319" actId="20577"/>
          <ac:spMkLst>
            <pc:docMk/>
            <pc:sldMk cId="1515083524" sldId="280"/>
            <ac:spMk id="3" creationId="{94E0B907-B64A-7C43-A6A2-260E34DD120A}"/>
          </ac:spMkLst>
        </pc:spChg>
      </pc:sldChg>
      <pc:sldChg chg="modSp modNotes">
        <pc:chgData name="heidi@brightlogicgroup.com" userId="S::heidi_brightlogicgroup.com#ext#@nebbiatech.onmicrosoft.com::69fdcf7d-df19-4654-9185-e8993332d40d" providerId="AD" clId="Web-{E81F1CF0-3B7C-8017-01FA-641EDEA52404}" dt="2019-11-13T10:42:26.787" v="171"/>
        <pc:sldMkLst>
          <pc:docMk/>
          <pc:sldMk cId="490481058" sldId="281"/>
        </pc:sldMkLst>
        <pc:spChg chg="mod">
          <ac:chgData name="heidi@brightlogicgroup.com" userId="S::heidi_brightlogicgroup.com#ext#@nebbiatech.onmicrosoft.com::69fdcf7d-df19-4654-9185-e8993332d40d" providerId="AD" clId="Web-{E81F1CF0-3B7C-8017-01FA-641EDEA52404}" dt="2019-11-13T10:41:33.739" v="24" actId="20577"/>
          <ac:spMkLst>
            <pc:docMk/>
            <pc:sldMk cId="490481058" sldId="281"/>
            <ac:spMk id="3" creationId="{E23E211C-92AB-418B-9079-949E67EA6E25}"/>
          </ac:spMkLst>
        </pc:spChg>
      </pc:sldChg>
      <pc:sldChg chg="modSp modNotes">
        <pc:chgData name="heidi@brightlogicgroup.com" userId="S::heidi_brightlogicgroup.com#ext#@nebbiatech.onmicrosoft.com::69fdcf7d-df19-4654-9185-e8993332d40d" providerId="AD" clId="Web-{E81F1CF0-3B7C-8017-01FA-641EDEA52404}" dt="2019-11-13T11:08:54.764" v="253" actId="20577"/>
        <pc:sldMkLst>
          <pc:docMk/>
          <pc:sldMk cId="2113182835" sldId="282"/>
        </pc:sldMkLst>
        <pc:spChg chg="mod">
          <ac:chgData name="heidi@brightlogicgroup.com" userId="S::heidi_brightlogicgroup.com#ext#@nebbiatech.onmicrosoft.com::69fdcf7d-df19-4654-9185-e8993332d40d" providerId="AD" clId="Web-{E81F1CF0-3B7C-8017-01FA-641EDEA52404}" dt="2019-11-13T11:08:54.764" v="253" actId="20577"/>
          <ac:spMkLst>
            <pc:docMk/>
            <pc:sldMk cId="2113182835" sldId="282"/>
            <ac:spMk id="3" creationId="{E23E211C-92AB-418B-9079-949E67EA6E25}"/>
          </ac:spMkLst>
        </pc:spChg>
      </pc:sldChg>
      <pc:sldChg chg="modSp">
        <pc:chgData name="heidi@brightlogicgroup.com" userId="S::heidi_brightlogicgroup.com#ext#@nebbiatech.onmicrosoft.com::69fdcf7d-df19-4654-9185-e8993332d40d" providerId="AD" clId="Web-{E81F1CF0-3B7C-8017-01FA-641EDEA52404}" dt="2019-11-13T11:09:09.561" v="254" actId="20577"/>
        <pc:sldMkLst>
          <pc:docMk/>
          <pc:sldMk cId="78116606" sldId="283"/>
        </pc:sldMkLst>
        <pc:spChg chg="mod">
          <ac:chgData name="heidi@brightlogicgroup.com" userId="S::heidi_brightlogicgroup.com#ext#@nebbiatech.onmicrosoft.com::69fdcf7d-df19-4654-9185-e8993332d40d" providerId="AD" clId="Web-{E81F1CF0-3B7C-8017-01FA-641EDEA52404}" dt="2019-11-13T11:09:09.561" v="254" actId="20577"/>
          <ac:spMkLst>
            <pc:docMk/>
            <pc:sldMk cId="78116606" sldId="283"/>
            <ac:spMk id="2" creationId="{B81BE5F6-EEBE-47BE-928F-20B4100E98E2}"/>
          </ac:spMkLst>
        </pc:spChg>
        <pc:spChg chg="mod">
          <ac:chgData name="heidi@brightlogicgroup.com" userId="S::heidi_brightlogicgroup.com#ext#@nebbiatech.onmicrosoft.com::69fdcf7d-df19-4654-9185-e8993332d40d" providerId="AD" clId="Web-{E81F1CF0-3B7C-8017-01FA-641EDEA52404}" dt="2019-11-13T11:06:47.887" v="179" actId="20577"/>
          <ac:spMkLst>
            <pc:docMk/>
            <pc:sldMk cId="78116606" sldId="283"/>
            <ac:spMk id="3" creationId="{E23E211C-92AB-418B-9079-949E67EA6E25}"/>
          </ac:spMkLst>
        </pc:spChg>
      </pc:sldChg>
      <pc:sldChg chg="addCm modNotes">
        <pc:chgData name="heidi@brightlogicgroup.com" userId="S::heidi_brightlogicgroup.com#ext#@nebbiatech.onmicrosoft.com::69fdcf7d-df19-4654-9185-e8993332d40d" providerId="AD" clId="Web-{E81F1CF0-3B7C-8017-01FA-641EDEA52404}" dt="2019-11-13T11:16:57.550" v="356"/>
        <pc:sldMkLst>
          <pc:docMk/>
          <pc:sldMk cId="3723335267" sldId="287"/>
        </pc:sldMkLst>
      </pc:sldChg>
      <pc:sldChg chg="addSp modSp">
        <pc:chgData name="heidi@brightlogicgroup.com" userId="S::heidi_brightlogicgroup.com#ext#@nebbiatech.onmicrosoft.com::69fdcf7d-df19-4654-9185-e8993332d40d" providerId="AD" clId="Web-{E81F1CF0-3B7C-8017-01FA-641EDEA52404}" dt="2019-11-13T13:44:50.696" v="364" actId="1076"/>
        <pc:sldMkLst>
          <pc:docMk/>
          <pc:sldMk cId="3802662954" sldId="297"/>
        </pc:sldMkLst>
        <pc:picChg chg="add mod modCrop">
          <ac:chgData name="heidi@brightlogicgroup.com" userId="S::heidi_brightlogicgroup.com#ext#@nebbiatech.onmicrosoft.com::69fdcf7d-df19-4654-9185-e8993332d40d" providerId="AD" clId="Web-{E81F1CF0-3B7C-8017-01FA-641EDEA52404}" dt="2019-11-13T13:44:50.696" v="364" actId="1076"/>
          <ac:picMkLst>
            <pc:docMk/>
            <pc:sldMk cId="3802662954" sldId="297"/>
            <ac:picMk id="4" creationId="{B0753282-033E-4439-B1C6-EC40C60C1F2C}"/>
          </ac:picMkLst>
        </pc:picChg>
      </pc:sldChg>
      <pc:sldChg chg="modSp new">
        <pc:chgData name="heidi@brightlogicgroup.com" userId="S::heidi_brightlogicgroup.com#ext#@nebbiatech.onmicrosoft.com::69fdcf7d-df19-4654-9185-e8993332d40d" providerId="AD" clId="Web-{E81F1CF0-3B7C-8017-01FA-641EDEA52404}" dt="2019-11-12T21:28:34.820" v="12" actId="20577"/>
        <pc:sldMkLst>
          <pc:docMk/>
          <pc:sldMk cId="2847660309" sldId="298"/>
        </pc:sldMkLst>
        <pc:spChg chg="mod">
          <ac:chgData name="heidi@brightlogicgroup.com" userId="S::heidi_brightlogicgroup.com#ext#@nebbiatech.onmicrosoft.com::69fdcf7d-df19-4654-9185-e8993332d40d" providerId="AD" clId="Web-{E81F1CF0-3B7C-8017-01FA-641EDEA52404}" dt="2019-11-12T21:28:34.820" v="12" actId="20577"/>
          <ac:spMkLst>
            <pc:docMk/>
            <pc:sldMk cId="2847660309" sldId="298"/>
            <ac:spMk id="2" creationId="{645903AC-B6A9-4742-AE86-6A43FA2DFAE1}"/>
          </ac:spMkLst>
        </pc:spChg>
      </pc:sldChg>
    </pc:docChg>
  </pc:docChgLst>
  <pc:docChgLst>
    <pc:chgData name="Guest User" userId="S::urn:spo:anon#9b743d42c725fff8432de1c35f0c66519d36e58c356d40622d4a619c1c26efac::" providerId="AD" clId="Web-{A987D882-929B-23CC-B408-3AFFB576E6B5}"/>
    <pc:docChg chg="addSld delSld modSld sldOrd">
      <pc:chgData name="Guest User" userId="S::urn:spo:anon#9b743d42c725fff8432de1c35f0c66519d36e58c356d40622d4a619c1c26efac::" providerId="AD" clId="Web-{A987D882-929B-23CC-B408-3AFFB576E6B5}" dt="2019-11-09T13:11:01.345" v="966" actId="20577"/>
      <pc:docMkLst>
        <pc:docMk/>
      </pc:docMkLst>
      <pc:sldChg chg="modNotes">
        <pc:chgData name="Guest User" userId="S::urn:spo:anon#9b743d42c725fff8432de1c35f0c66519d36e58c356d40622d4a619c1c26efac::" providerId="AD" clId="Web-{A987D882-929B-23CC-B408-3AFFB576E6B5}" dt="2019-11-09T11:59:22.172" v="65"/>
        <pc:sldMkLst>
          <pc:docMk/>
          <pc:sldMk cId="2565135736" sldId="265"/>
        </pc:sldMkLst>
      </pc:sldChg>
      <pc:sldChg chg="del mod modShow">
        <pc:chgData name="Guest User" userId="S::urn:spo:anon#9b743d42c725fff8432de1c35f0c66519d36e58c356d40622d4a619c1c26efac::" providerId="AD" clId="Web-{A987D882-929B-23CC-B408-3AFFB576E6B5}" dt="2019-11-09T12:34:38.628" v="369"/>
        <pc:sldMkLst>
          <pc:docMk/>
          <pc:sldMk cId="158016755" sldId="268"/>
        </pc:sldMkLst>
      </pc:sldChg>
      <pc:sldChg chg="modNotes">
        <pc:chgData name="Guest User" userId="S::urn:spo:anon#9b743d42c725fff8432de1c35f0c66519d36e58c356d40622d4a619c1c26efac::" providerId="AD" clId="Web-{A987D882-929B-23CC-B408-3AFFB576E6B5}" dt="2019-11-09T12:55:48.263" v="681"/>
        <pc:sldMkLst>
          <pc:docMk/>
          <pc:sldMk cId="3051767" sldId="272"/>
        </pc:sldMkLst>
      </pc:sldChg>
      <pc:sldChg chg="modNotes">
        <pc:chgData name="Guest User" userId="S::urn:spo:anon#9b743d42c725fff8432de1c35f0c66519d36e58c356d40622d4a619c1c26efac::" providerId="AD" clId="Web-{A987D882-929B-23CC-B408-3AFFB576E6B5}" dt="2019-11-09T12:57:14.170" v="808"/>
        <pc:sldMkLst>
          <pc:docMk/>
          <pc:sldMk cId="457679004" sldId="275"/>
        </pc:sldMkLst>
      </pc:sldChg>
      <pc:sldChg chg="addSp modSp modNotes">
        <pc:chgData name="Guest User" userId="S::urn:spo:anon#9b743d42c725fff8432de1c35f0c66519d36e58c356d40622d4a619c1c26efac::" providerId="AD" clId="Web-{A987D882-929B-23CC-B408-3AFFB576E6B5}" dt="2019-11-09T13:06:50.250" v="916"/>
        <pc:sldMkLst>
          <pc:docMk/>
          <pc:sldMk cId="2855381805" sldId="276"/>
        </pc:sldMkLst>
        <pc:spChg chg="mod">
          <ac:chgData name="Guest User" userId="S::urn:spo:anon#9b743d42c725fff8432de1c35f0c66519d36e58c356d40622d4a619c1c26efac::" providerId="AD" clId="Web-{A987D882-929B-23CC-B408-3AFFB576E6B5}" dt="2019-11-09T13:05:22.765" v="858" actId="20577"/>
          <ac:spMkLst>
            <pc:docMk/>
            <pc:sldMk cId="2855381805" sldId="276"/>
            <ac:spMk id="3" creationId="{BA182658-9135-4D34-889D-E6E31D4C88E1}"/>
          </ac:spMkLst>
        </pc:spChg>
        <pc:picChg chg="add mod ord">
          <ac:chgData name="Guest User" userId="S::urn:spo:anon#9b743d42c725fff8432de1c35f0c66519d36e58c356d40622d4a619c1c26efac::" providerId="AD" clId="Web-{A987D882-929B-23CC-B408-3AFFB576E6B5}" dt="2019-11-09T13:05:35.281" v="861"/>
          <ac:picMkLst>
            <pc:docMk/>
            <pc:sldMk cId="2855381805" sldId="276"/>
            <ac:picMk id="4" creationId="{19252649-0B96-45E4-BDC1-30DC641142C2}"/>
          </ac:picMkLst>
        </pc:picChg>
      </pc:sldChg>
      <pc:sldChg chg="addSp delSp modSp">
        <pc:chgData name="Guest User" userId="S::urn:spo:anon#9b743d42c725fff8432de1c35f0c66519d36e58c356d40622d4a619c1c26efac::" providerId="AD" clId="Web-{A987D882-929B-23CC-B408-3AFFB576E6B5}" dt="2019-11-09T13:09:33.641" v="944" actId="20577"/>
        <pc:sldMkLst>
          <pc:docMk/>
          <pc:sldMk cId="961864996" sldId="288"/>
        </pc:sldMkLst>
        <pc:spChg chg="mod">
          <ac:chgData name="Guest User" userId="S::urn:spo:anon#9b743d42c725fff8432de1c35f0c66519d36e58c356d40622d4a619c1c26efac::" providerId="AD" clId="Web-{A987D882-929B-23CC-B408-3AFFB576E6B5}" dt="2019-11-09T13:09:33.641" v="944" actId="20577"/>
          <ac:spMkLst>
            <pc:docMk/>
            <pc:sldMk cId="961864996" sldId="288"/>
            <ac:spMk id="2" creationId="{7E1C0772-D28A-43E4-8537-1A71F7D4A6BC}"/>
          </ac:spMkLst>
        </pc:spChg>
        <pc:spChg chg="del">
          <ac:chgData name="Guest User" userId="S::urn:spo:anon#9b743d42c725fff8432de1c35f0c66519d36e58c356d40622d4a619c1c26efac::" providerId="AD" clId="Web-{A987D882-929B-23CC-B408-3AFFB576E6B5}" dt="2019-11-09T13:08:46.532" v="922"/>
          <ac:spMkLst>
            <pc:docMk/>
            <pc:sldMk cId="961864996" sldId="288"/>
            <ac:spMk id="3" creationId="{E446747D-934E-4C30-80E3-BC4A34369919}"/>
          </ac:spMkLst>
        </pc:spChg>
        <pc:picChg chg="add mod ord">
          <ac:chgData name="Guest User" userId="S::urn:spo:anon#9b743d42c725fff8432de1c35f0c66519d36e58c356d40622d4a619c1c26efac::" providerId="AD" clId="Web-{A987D882-929B-23CC-B408-3AFFB576E6B5}" dt="2019-11-09T13:09:25.641" v="942" actId="1076"/>
          <ac:picMkLst>
            <pc:docMk/>
            <pc:sldMk cId="961864996" sldId="288"/>
            <ac:picMk id="4" creationId="{5CDF6C33-D420-4BC6-B70C-9A8A5F7CD053}"/>
          </ac:picMkLst>
        </pc:picChg>
      </pc:sldChg>
      <pc:sldChg chg="modSp modNotes">
        <pc:chgData name="Guest User" userId="S::urn:spo:anon#9b743d42c725fff8432de1c35f0c66519d36e58c356d40622d4a619c1c26efac::" providerId="AD" clId="Web-{A987D882-929B-23CC-B408-3AFFB576E6B5}" dt="2019-11-09T12:37:16.550" v="603"/>
        <pc:sldMkLst>
          <pc:docMk/>
          <pc:sldMk cId="2221351615" sldId="291"/>
        </pc:sldMkLst>
        <pc:spChg chg="mod">
          <ac:chgData name="Guest User" userId="S::urn:spo:anon#9b743d42c725fff8432de1c35f0c66519d36e58c356d40622d4a619c1c26efac::" providerId="AD" clId="Web-{A987D882-929B-23CC-B408-3AFFB576E6B5}" dt="2019-11-09T12:35:46.269" v="441" actId="20577"/>
          <ac:spMkLst>
            <pc:docMk/>
            <pc:sldMk cId="2221351615" sldId="291"/>
            <ac:spMk id="3" creationId="{3626FFFA-49CD-44C6-AD40-DB6CD3B73F00}"/>
          </ac:spMkLst>
        </pc:spChg>
      </pc:sldChg>
      <pc:sldChg chg="modSp modNotes">
        <pc:chgData name="Guest User" userId="S::urn:spo:anon#9b743d42c725fff8432de1c35f0c66519d36e58c356d40622d4a619c1c26efac::" providerId="AD" clId="Web-{A987D882-929B-23CC-B408-3AFFB576E6B5}" dt="2019-11-09T12:35:11.316" v="435" actId="20577"/>
        <pc:sldMkLst>
          <pc:docMk/>
          <pc:sldMk cId="2140190822" sldId="292"/>
        </pc:sldMkLst>
        <pc:spChg chg="mod">
          <ac:chgData name="Guest User" userId="S::urn:spo:anon#9b743d42c725fff8432de1c35f0c66519d36e58c356d40622d4a619c1c26efac::" providerId="AD" clId="Web-{A987D882-929B-23CC-B408-3AFFB576E6B5}" dt="2019-11-09T12:35:11.316" v="435" actId="20577"/>
          <ac:spMkLst>
            <pc:docMk/>
            <pc:sldMk cId="2140190822" sldId="292"/>
            <ac:spMk id="3" creationId="{D2D8092E-BAFC-D441-AACD-3B9AEE1C8553}"/>
          </ac:spMkLst>
        </pc:spChg>
      </pc:sldChg>
      <pc:sldChg chg="addSp modSp add replId">
        <pc:chgData name="Guest User" userId="S::urn:spo:anon#9b743d42c725fff8432de1c35f0c66519d36e58c356d40622d4a619c1c26efac::" providerId="AD" clId="Web-{A987D882-929B-23CC-B408-3AFFB576E6B5}" dt="2019-11-09T12:39:57.239" v="613" actId="14100"/>
        <pc:sldMkLst>
          <pc:docMk/>
          <pc:sldMk cId="3913854578" sldId="293"/>
        </pc:sldMkLst>
        <pc:spChg chg="mod">
          <ac:chgData name="Guest User" userId="S::urn:spo:anon#9b743d42c725fff8432de1c35f0c66519d36e58c356d40622d4a619c1c26efac::" providerId="AD" clId="Web-{A987D882-929B-23CC-B408-3AFFB576E6B5}" dt="2019-11-09T12:36:22.050" v="468" actId="20577"/>
          <ac:spMkLst>
            <pc:docMk/>
            <pc:sldMk cId="3913854578" sldId="293"/>
            <ac:spMk id="2" creationId="{39A4FF5D-1B77-4B68-91C0-BC19E346C9F3}"/>
          </ac:spMkLst>
        </pc:spChg>
        <pc:spChg chg="mod">
          <ac:chgData name="Guest User" userId="S::urn:spo:anon#9b743d42c725fff8432de1c35f0c66519d36e58c356d40622d4a619c1c26efac::" providerId="AD" clId="Web-{A987D882-929B-23CC-B408-3AFFB576E6B5}" dt="2019-11-09T12:39:57.239" v="613" actId="14100"/>
          <ac:spMkLst>
            <pc:docMk/>
            <pc:sldMk cId="3913854578" sldId="293"/>
            <ac:spMk id="3" creationId="{3626FFFA-49CD-44C6-AD40-DB6CD3B73F00}"/>
          </ac:spMkLst>
        </pc:spChg>
        <pc:picChg chg="add mod modCrop">
          <ac:chgData name="Guest User" userId="S::urn:spo:anon#9b743d42c725fff8432de1c35f0c66519d36e58c356d40622d4a619c1c26efac::" providerId="AD" clId="Web-{A987D882-929B-23CC-B408-3AFFB576E6B5}" dt="2019-11-09T12:39:49.629" v="611" actId="14100"/>
          <ac:picMkLst>
            <pc:docMk/>
            <pc:sldMk cId="3913854578" sldId="293"/>
            <ac:picMk id="4" creationId="{96E0B165-0D3D-4AB8-B995-82C19582A19B}"/>
          </ac:picMkLst>
        </pc:picChg>
      </pc:sldChg>
      <pc:sldChg chg="addSp delSp modSp new ord modNotes">
        <pc:chgData name="Guest User" userId="S::urn:spo:anon#9b743d42c725fff8432de1c35f0c66519d36e58c356d40622d4a619c1c26efac::" providerId="AD" clId="Web-{A987D882-929B-23CC-B408-3AFFB576E6B5}" dt="2019-11-09T13:11:01.345" v="966" actId="20577"/>
        <pc:sldMkLst>
          <pc:docMk/>
          <pc:sldMk cId="3595385887" sldId="294"/>
        </pc:sldMkLst>
        <pc:spChg chg="mod">
          <ac:chgData name="Guest User" userId="S::urn:spo:anon#9b743d42c725fff8432de1c35f0c66519d36e58c356d40622d4a619c1c26efac::" providerId="AD" clId="Web-{A987D882-929B-23CC-B408-3AFFB576E6B5}" dt="2019-11-09T13:11:01.345" v="966" actId="20577"/>
          <ac:spMkLst>
            <pc:docMk/>
            <pc:sldMk cId="3595385887" sldId="294"/>
            <ac:spMk id="2" creationId="{AA3E41DC-3005-4740-849C-30E9562161E9}"/>
          </ac:spMkLst>
        </pc:spChg>
        <pc:spChg chg="del">
          <ac:chgData name="Guest User" userId="S::urn:spo:anon#9b743d42c725fff8432de1c35f0c66519d36e58c356d40622d4a619c1c26efac::" providerId="AD" clId="Web-{A987D882-929B-23CC-B408-3AFFB576E6B5}" dt="2019-11-09T13:10:04.579" v="947"/>
          <ac:spMkLst>
            <pc:docMk/>
            <pc:sldMk cId="3595385887" sldId="294"/>
            <ac:spMk id="3" creationId="{16571B75-F0EE-4E1A-B745-654FA2849571}"/>
          </ac:spMkLst>
        </pc:spChg>
        <pc:spChg chg="add mod">
          <ac:chgData name="Guest User" userId="S::urn:spo:anon#9b743d42c725fff8432de1c35f0c66519d36e58c356d40622d4a619c1c26efac::" providerId="AD" clId="Web-{A987D882-929B-23CC-B408-3AFFB576E6B5}" dt="2019-11-09T13:10:51.720" v="956" actId="1076"/>
          <ac:spMkLst>
            <pc:docMk/>
            <pc:sldMk cId="3595385887" sldId="294"/>
            <ac:spMk id="6" creationId="{F238ACDD-2C97-4F0D-BF69-81086F4451E9}"/>
          </ac:spMkLst>
        </pc:spChg>
        <pc:picChg chg="add mod ord">
          <ac:chgData name="Guest User" userId="S::urn:spo:anon#9b743d42c725fff8432de1c35f0c66519d36e58c356d40622d4a619c1c26efac::" providerId="AD" clId="Web-{A987D882-929B-23CC-B408-3AFFB576E6B5}" dt="2019-11-09T13:10:10.532" v="948" actId="1076"/>
          <ac:picMkLst>
            <pc:docMk/>
            <pc:sldMk cId="3595385887" sldId="294"/>
            <ac:picMk id="4" creationId="{7CCA9D7B-74AF-49CB-AC41-FF2152EF100D}"/>
          </ac:picMkLst>
        </pc:picChg>
      </pc:sldChg>
    </pc:docChg>
  </pc:docChgLst>
  <pc:docChgLst>
    <pc:chgData name="heidi@brightlogicgroup.com" userId="S::heidi_brightlogicgroup.com#ext#@nebbiatech.onmicrosoft.com::69fdcf7d-df19-4654-9185-e8993332d40d" providerId="AD" clId="Web-{FDA7D442-B468-1CDE-C1E8-3D936FA0E9AC}"/>
    <pc:docChg chg="modSld">
      <pc:chgData name="heidi@brightlogicgroup.com" userId="S::heidi_brightlogicgroup.com#ext#@nebbiatech.onmicrosoft.com::69fdcf7d-df19-4654-9185-e8993332d40d" providerId="AD" clId="Web-{FDA7D442-B468-1CDE-C1E8-3D936FA0E9AC}" dt="2019-11-13T23:50:34.977" v="1274" actId="20577"/>
      <pc:docMkLst>
        <pc:docMk/>
      </pc:docMkLst>
      <pc:sldChg chg="modSp modNotes">
        <pc:chgData name="heidi@brightlogicgroup.com" userId="S::heidi_brightlogicgroup.com#ext#@nebbiatech.onmicrosoft.com::69fdcf7d-df19-4654-9185-e8993332d40d" providerId="AD" clId="Web-{FDA7D442-B468-1CDE-C1E8-3D936FA0E9AC}" dt="2019-11-13T19:06:25.624" v="738" actId="20577"/>
        <pc:sldMkLst>
          <pc:docMk/>
          <pc:sldMk cId="3279981095" sldId="277"/>
        </pc:sldMkLst>
        <pc:spChg chg="mod">
          <ac:chgData name="heidi@brightlogicgroup.com" userId="S::heidi_brightlogicgroup.com#ext#@nebbiatech.onmicrosoft.com::69fdcf7d-df19-4654-9185-e8993332d40d" providerId="AD" clId="Web-{FDA7D442-B468-1CDE-C1E8-3D936FA0E9AC}" dt="2019-11-13T19:06:25.624" v="738" actId="20577"/>
          <ac:spMkLst>
            <pc:docMk/>
            <pc:sldMk cId="3279981095" sldId="277"/>
            <ac:spMk id="3" creationId="{BF5BC89F-2AAA-DD40-BBDF-C708AE452259}"/>
          </ac:spMkLst>
        </pc:spChg>
      </pc:sldChg>
      <pc:sldChg chg="modSp modNotes">
        <pc:chgData name="heidi@brightlogicgroup.com" userId="S::heidi_brightlogicgroup.com#ext#@nebbiatech.onmicrosoft.com::69fdcf7d-df19-4654-9185-e8993332d40d" providerId="AD" clId="Web-{FDA7D442-B468-1CDE-C1E8-3D936FA0E9AC}" dt="2019-11-13T19:16:25.846" v="909" actId="20577"/>
        <pc:sldMkLst>
          <pc:docMk/>
          <pc:sldMk cId="3821460870" sldId="278"/>
        </pc:sldMkLst>
        <pc:spChg chg="mod">
          <ac:chgData name="heidi@brightlogicgroup.com" userId="S::heidi_brightlogicgroup.com#ext#@nebbiatech.onmicrosoft.com::69fdcf7d-df19-4654-9185-e8993332d40d" providerId="AD" clId="Web-{FDA7D442-B468-1CDE-C1E8-3D936FA0E9AC}" dt="2019-11-13T19:16:25.846" v="909" actId="20577"/>
          <ac:spMkLst>
            <pc:docMk/>
            <pc:sldMk cId="3821460870" sldId="278"/>
            <ac:spMk id="3" creationId="{94E0B907-B64A-7C43-A6A2-260E34DD120A}"/>
          </ac:spMkLst>
        </pc:spChg>
      </pc:sldChg>
      <pc:sldChg chg="modSp">
        <pc:chgData name="heidi@brightlogicgroup.com" userId="S::heidi_brightlogicgroup.com#ext#@nebbiatech.onmicrosoft.com::69fdcf7d-df19-4654-9185-e8993332d40d" providerId="AD" clId="Web-{FDA7D442-B468-1CDE-C1E8-3D936FA0E9AC}" dt="2019-11-13T23:50:34.977" v="1274" actId="20577"/>
        <pc:sldMkLst>
          <pc:docMk/>
          <pc:sldMk cId="2799155096" sldId="279"/>
        </pc:sldMkLst>
        <pc:spChg chg="mod">
          <ac:chgData name="heidi@brightlogicgroup.com" userId="S::heidi_brightlogicgroup.com#ext#@nebbiatech.onmicrosoft.com::69fdcf7d-df19-4654-9185-e8993332d40d" providerId="AD" clId="Web-{FDA7D442-B468-1CDE-C1E8-3D936FA0E9AC}" dt="2019-11-13T23:50:34.977" v="1274" actId="20577"/>
          <ac:spMkLst>
            <pc:docMk/>
            <pc:sldMk cId="2799155096" sldId="279"/>
            <ac:spMk id="2" creationId="{1E2992BF-F371-EE4D-A8F1-59FBFA6ED08F}"/>
          </ac:spMkLst>
        </pc:spChg>
        <pc:spChg chg="mod">
          <ac:chgData name="heidi@brightlogicgroup.com" userId="S::heidi_brightlogicgroup.com#ext#@nebbiatech.onmicrosoft.com::69fdcf7d-df19-4654-9185-e8993332d40d" providerId="AD" clId="Web-{FDA7D442-B468-1CDE-C1E8-3D936FA0E9AC}" dt="2019-11-13T23:50:30.211" v="1273" actId="14100"/>
          <ac:spMkLst>
            <pc:docMk/>
            <pc:sldMk cId="2799155096" sldId="279"/>
            <ac:spMk id="3" creationId="{94E0B907-B64A-7C43-A6A2-260E34DD120A}"/>
          </ac:spMkLst>
        </pc:spChg>
      </pc:sldChg>
      <pc:sldChg chg="modSp delCm modNotes">
        <pc:chgData name="heidi@brightlogicgroup.com" userId="S::heidi_brightlogicgroup.com#ext#@nebbiatech.onmicrosoft.com::69fdcf7d-df19-4654-9185-e8993332d40d" providerId="AD" clId="Web-{FDA7D442-B468-1CDE-C1E8-3D936FA0E9AC}" dt="2019-11-13T23:23:54.076" v="1228" actId="20577"/>
        <pc:sldMkLst>
          <pc:docMk/>
          <pc:sldMk cId="1515083524" sldId="280"/>
        </pc:sldMkLst>
        <pc:spChg chg="mod">
          <ac:chgData name="heidi@brightlogicgroup.com" userId="S::heidi_brightlogicgroup.com#ext#@nebbiatech.onmicrosoft.com::69fdcf7d-df19-4654-9185-e8993332d40d" providerId="AD" clId="Web-{FDA7D442-B468-1CDE-C1E8-3D936FA0E9AC}" dt="2019-11-13T19:26:13.115" v="1108" actId="20577"/>
          <ac:spMkLst>
            <pc:docMk/>
            <pc:sldMk cId="1515083524" sldId="280"/>
            <ac:spMk id="2" creationId="{1E2992BF-F371-EE4D-A8F1-59FBFA6ED08F}"/>
          </ac:spMkLst>
        </pc:spChg>
        <pc:spChg chg="mod">
          <ac:chgData name="heidi@brightlogicgroup.com" userId="S::heidi_brightlogicgroup.com#ext#@nebbiatech.onmicrosoft.com::69fdcf7d-df19-4654-9185-e8993332d40d" providerId="AD" clId="Web-{FDA7D442-B468-1CDE-C1E8-3D936FA0E9AC}" dt="2019-11-13T23:23:54.076" v="1228" actId="20577"/>
          <ac:spMkLst>
            <pc:docMk/>
            <pc:sldMk cId="1515083524" sldId="280"/>
            <ac:spMk id="3" creationId="{94E0B907-B64A-7C43-A6A2-260E34DD120A}"/>
          </ac:spMkLst>
        </pc:spChg>
      </pc:sldChg>
      <pc:sldChg chg="addSp modSp">
        <pc:chgData name="heidi@brightlogicgroup.com" userId="S::heidi_brightlogicgroup.com#ext#@nebbiatech.onmicrosoft.com::69fdcf7d-df19-4654-9185-e8993332d40d" providerId="AD" clId="Web-{FDA7D442-B468-1CDE-C1E8-3D936FA0E9AC}" dt="2019-11-13T23:47:56.193" v="1263" actId="14100"/>
        <pc:sldMkLst>
          <pc:docMk/>
          <pc:sldMk cId="490481058" sldId="281"/>
        </pc:sldMkLst>
        <pc:spChg chg="mod">
          <ac:chgData name="heidi@brightlogicgroup.com" userId="S::heidi_brightlogicgroup.com#ext#@nebbiatech.onmicrosoft.com::69fdcf7d-df19-4654-9185-e8993332d40d" providerId="AD" clId="Web-{FDA7D442-B468-1CDE-C1E8-3D936FA0E9AC}" dt="2019-11-13T23:43:02.346" v="1230" actId="20577"/>
          <ac:spMkLst>
            <pc:docMk/>
            <pc:sldMk cId="490481058" sldId="281"/>
            <ac:spMk id="2" creationId="{B81BE5F6-EEBE-47BE-928F-20B4100E98E2}"/>
          </ac:spMkLst>
        </pc:spChg>
        <pc:spChg chg="mod">
          <ac:chgData name="heidi@brightlogicgroup.com" userId="S::heidi_brightlogicgroup.com#ext#@nebbiatech.onmicrosoft.com::69fdcf7d-df19-4654-9185-e8993332d40d" providerId="AD" clId="Web-{FDA7D442-B468-1CDE-C1E8-3D936FA0E9AC}" dt="2019-11-13T23:47:25.177" v="1257" actId="20577"/>
          <ac:spMkLst>
            <pc:docMk/>
            <pc:sldMk cId="490481058" sldId="281"/>
            <ac:spMk id="3" creationId="{E23E211C-92AB-418B-9079-949E67EA6E25}"/>
          </ac:spMkLst>
        </pc:spChg>
        <pc:spChg chg="add mod">
          <ac:chgData name="heidi@brightlogicgroup.com" userId="S::heidi_brightlogicgroup.com#ext#@nebbiatech.onmicrosoft.com::69fdcf7d-df19-4654-9185-e8993332d40d" providerId="AD" clId="Web-{FDA7D442-B468-1CDE-C1E8-3D936FA0E9AC}" dt="2019-11-13T23:47:56.193" v="1263" actId="14100"/>
          <ac:spMkLst>
            <pc:docMk/>
            <pc:sldMk cId="490481058" sldId="281"/>
            <ac:spMk id="4" creationId="{5FFE1803-726B-4445-BE29-7F4C7E57D1D8}"/>
          </ac:spMkLst>
        </pc:spChg>
      </pc:sldChg>
      <pc:sldChg chg="modSp">
        <pc:chgData name="heidi@brightlogicgroup.com" userId="S::heidi_brightlogicgroup.com#ext#@nebbiatech.onmicrosoft.com::69fdcf7d-df19-4654-9185-e8993332d40d" providerId="AD" clId="Web-{FDA7D442-B468-1CDE-C1E8-3D936FA0E9AC}" dt="2019-11-13T23:49:15.632" v="1264" actId="14100"/>
        <pc:sldMkLst>
          <pc:docMk/>
          <pc:sldMk cId="2113182835" sldId="282"/>
        </pc:sldMkLst>
        <pc:spChg chg="mod">
          <ac:chgData name="heidi@brightlogicgroup.com" userId="S::heidi_brightlogicgroup.com#ext#@nebbiatech.onmicrosoft.com::69fdcf7d-df19-4654-9185-e8993332d40d" providerId="AD" clId="Web-{FDA7D442-B468-1CDE-C1E8-3D936FA0E9AC}" dt="2019-11-13T23:49:15.632" v="1264" actId="14100"/>
          <ac:spMkLst>
            <pc:docMk/>
            <pc:sldMk cId="2113182835" sldId="282"/>
            <ac:spMk id="3" creationId="{E23E211C-92AB-418B-9079-949E67EA6E25}"/>
          </ac:spMkLst>
        </pc:spChg>
      </pc:sldChg>
      <pc:sldChg chg="modNotes">
        <pc:chgData name="heidi@brightlogicgroup.com" userId="S::heidi_brightlogicgroup.com#ext#@nebbiatech.onmicrosoft.com::69fdcf7d-df19-4654-9185-e8993332d40d" providerId="AD" clId="Web-{FDA7D442-B468-1CDE-C1E8-3D936FA0E9AC}" dt="2019-11-13T18:23:05.305" v="251"/>
        <pc:sldMkLst>
          <pc:docMk/>
          <pc:sldMk cId="2966394376" sldId="285"/>
        </pc:sldMkLst>
      </pc:sldChg>
      <pc:sldChg chg="delCm">
        <pc:chgData name="heidi@brightlogicgroup.com" userId="S::heidi_brightlogicgroup.com#ext#@nebbiatech.onmicrosoft.com::69fdcf7d-df19-4654-9185-e8993332d40d" providerId="AD" clId="Web-{FDA7D442-B468-1CDE-C1E8-3D936FA0E9AC}" dt="2019-11-13T18:26:11.264" v="252"/>
        <pc:sldMkLst>
          <pc:docMk/>
          <pc:sldMk cId="4077104116" sldId="286"/>
        </pc:sldMkLst>
      </pc:sldChg>
      <pc:sldChg chg="modSp delCm modNotes">
        <pc:chgData name="heidi@brightlogicgroup.com" userId="S::heidi_brightlogicgroup.com#ext#@nebbiatech.onmicrosoft.com::69fdcf7d-df19-4654-9185-e8993332d40d" providerId="AD" clId="Web-{FDA7D442-B468-1CDE-C1E8-3D936FA0E9AC}" dt="2019-11-13T18:40:49.324" v="448"/>
        <pc:sldMkLst>
          <pc:docMk/>
          <pc:sldMk cId="3723335267" sldId="287"/>
        </pc:sldMkLst>
        <pc:spChg chg="mod">
          <ac:chgData name="heidi@brightlogicgroup.com" userId="S::heidi_brightlogicgroup.com#ext#@nebbiatech.onmicrosoft.com::69fdcf7d-df19-4654-9185-e8993332d40d" providerId="AD" clId="Web-{FDA7D442-B468-1CDE-C1E8-3D936FA0E9AC}" dt="2019-11-13T18:39:11.743" v="447" actId="20577"/>
          <ac:spMkLst>
            <pc:docMk/>
            <pc:sldMk cId="3723335267" sldId="287"/>
            <ac:spMk id="3" creationId="{BF5BC89F-2AAA-DD40-BBDF-C708AE452259}"/>
          </ac:spMkLst>
        </pc:spChg>
      </pc:sldChg>
      <pc:sldChg chg="delSp modSp">
        <pc:chgData name="heidi@brightlogicgroup.com" userId="S::heidi_brightlogicgroup.com#ext#@nebbiatech.onmicrosoft.com::69fdcf7d-df19-4654-9185-e8993332d40d" providerId="AD" clId="Web-{FDA7D442-B468-1CDE-C1E8-3D936FA0E9AC}" dt="2019-11-13T18:15:31.416" v="20" actId="1076"/>
        <pc:sldMkLst>
          <pc:docMk/>
          <pc:sldMk cId="200082462" sldId="296"/>
        </pc:sldMkLst>
        <pc:picChg chg="mod">
          <ac:chgData name="heidi@brightlogicgroup.com" userId="S::heidi_brightlogicgroup.com#ext#@nebbiatech.onmicrosoft.com::69fdcf7d-df19-4654-9185-e8993332d40d" providerId="AD" clId="Web-{FDA7D442-B468-1CDE-C1E8-3D936FA0E9AC}" dt="2019-11-13T18:15:31.416" v="20" actId="1076"/>
          <ac:picMkLst>
            <pc:docMk/>
            <pc:sldMk cId="200082462" sldId="296"/>
            <ac:picMk id="4" creationId="{1940ECD3-B41E-4116-8F23-0D02CFCA4235}"/>
          </ac:picMkLst>
        </pc:picChg>
        <pc:picChg chg="del mod">
          <ac:chgData name="heidi@brightlogicgroup.com" userId="S::heidi_brightlogicgroup.com#ext#@nebbiatech.onmicrosoft.com::69fdcf7d-df19-4654-9185-e8993332d40d" providerId="AD" clId="Web-{FDA7D442-B468-1CDE-C1E8-3D936FA0E9AC}" dt="2019-11-13T18:15:07.806" v="18"/>
          <ac:picMkLst>
            <pc:docMk/>
            <pc:sldMk cId="200082462" sldId="296"/>
            <ac:picMk id="8" creationId="{C5C09595-9ADA-414C-AC1B-EB8D18B2F7B3}"/>
          </ac:picMkLst>
        </pc:picChg>
        <pc:picChg chg="mod">
          <ac:chgData name="heidi@brightlogicgroup.com" userId="S::heidi_brightlogicgroup.com#ext#@nebbiatech.onmicrosoft.com::69fdcf7d-df19-4654-9185-e8993332d40d" providerId="AD" clId="Web-{FDA7D442-B468-1CDE-C1E8-3D936FA0E9AC}" dt="2019-11-13T18:15:12.556" v="19" actId="1076"/>
          <ac:picMkLst>
            <pc:docMk/>
            <pc:sldMk cId="200082462" sldId="296"/>
            <ac:picMk id="10" creationId="{B592FC74-EBF2-4FEC-9B40-BDCB07F701ED}"/>
          </ac:picMkLst>
        </pc:picChg>
      </pc:sldChg>
      <pc:sldChg chg="addSp delSp modSp">
        <pc:chgData name="heidi@brightlogicgroup.com" userId="S::heidi_brightlogicgroup.com#ext#@nebbiatech.onmicrosoft.com::69fdcf7d-df19-4654-9185-e8993332d40d" providerId="AD" clId="Web-{FDA7D442-B468-1CDE-C1E8-3D936FA0E9AC}" dt="2019-11-13T18:12:52.067" v="13"/>
        <pc:sldMkLst>
          <pc:docMk/>
          <pc:sldMk cId="2847660309" sldId="298"/>
        </pc:sldMkLst>
        <pc:spChg chg="mod">
          <ac:chgData name="heidi@brightlogicgroup.com" userId="S::heidi_brightlogicgroup.com#ext#@nebbiatech.onmicrosoft.com::69fdcf7d-df19-4654-9185-e8993332d40d" providerId="AD" clId="Web-{FDA7D442-B468-1CDE-C1E8-3D936FA0E9AC}" dt="2019-11-13T18:12:52.067" v="13"/>
          <ac:spMkLst>
            <pc:docMk/>
            <pc:sldMk cId="2847660309" sldId="298"/>
            <ac:spMk id="2" creationId="{645903AC-B6A9-4742-AE86-6A43FA2DFAE1}"/>
          </ac:spMkLst>
        </pc:spChg>
        <pc:spChg chg="del">
          <ac:chgData name="heidi@brightlogicgroup.com" userId="S::heidi_brightlogicgroup.com#ext#@nebbiatech.onmicrosoft.com::69fdcf7d-df19-4654-9185-e8993332d40d" providerId="AD" clId="Web-{FDA7D442-B468-1CDE-C1E8-3D936FA0E9AC}" dt="2019-11-13T18:06:38.024" v="0"/>
          <ac:spMkLst>
            <pc:docMk/>
            <pc:sldMk cId="2847660309" sldId="298"/>
            <ac:spMk id="3" creationId="{33F31550-810B-4FE7-AFA2-C85CAD8E7B11}"/>
          </ac:spMkLst>
        </pc:spChg>
        <pc:picChg chg="add mod ord modCrop">
          <ac:chgData name="heidi@brightlogicgroup.com" userId="S::heidi_brightlogicgroup.com#ext#@nebbiatech.onmicrosoft.com::69fdcf7d-df19-4654-9185-e8993332d40d" providerId="AD" clId="Web-{FDA7D442-B468-1CDE-C1E8-3D936FA0E9AC}" dt="2019-11-13T18:10:45.953" v="9"/>
          <ac:picMkLst>
            <pc:docMk/>
            <pc:sldMk cId="2847660309" sldId="298"/>
            <ac:picMk id="4" creationId="{2C5F6A96-DA39-4FA1-8AA3-8AEED3585447}"/>
          </ac:picMkLst>
        </pc:picChg>
      </pc:sldChg>
    </pc:docChg>
  </pc:docChgLst>
  <pc:docChgLst>
    <pc:chgData name="Esteban Garcia" userId="cfe30a168b09be05" providerId="Windows Live" clId="Web-{904600BE-2B35-45E6-8CBA-0F72FFBFA954}"/>
    <pc:docChg chg="modSld">
      <pc:chgData name="Esteban Garcia" userId="cfe30a168b09be05" providerId="Windows Live" clId="Web-{904600BE-2B35-45E6-8CBA-0F72FFBFA954}" dt="2019-11-21T19:09:35.337" v="330" actId="1076"/>
      <pc:docMkLst>
        <pc:docMk/>
      </pc:docMkLst>
      <pc:sldChg chg="addSp modSp modNotes">
        <pc:chgData name="Esteban Garcia" userId="cfe30a168b09be05" providerId="Windows Live" clId="Web-{904600BE-2B35-45E6-8CBA-0F72FFBFA954}" dt="2019-11-21T19:08:46.462" v="321"/>
        <pc:sldMkLst>
          <pc:docMk/>
          <pc:sldMk cId="200082462" sldId="296"/>
        </pc:sldMkLst>
        <pc:spChg chg="add mod">
          <ac:chgData name="Esteban Garcia" userId="cfe30a168b09be05" providerId="Windows Live" clId="Web-{904600BE-2B35-45E6-8CBA-0F72FFBFA954}" dt="2019-11-21T19:08:45.868" v="169" actId="1076"/>
          <ac:spMkLst>
            <pc:docMk/>
            <pc:sldMk cId="200082462" sldId="296"/>
            <ac:spMk id="3" creationId="{2A64DD08-C1BF-49F9-BCE7-D1F9353EB15B}"/>
          </ac:spMkLst>
        </pc:spChg>
        <pc:spChg chg="add mod">
          <ac:chgData name="Esteban Garcia" userId="cfe30a168b09be05" providerId="Windows Live" clId="Web-{904600BE-2B35-45E6-8CBA-0F72FFBFA954}" dt="2019-11-21T19:05:49.678" v="13" actId="20577"/>
          <ac:spMkLst>
            <pc:docMk/>
            <pc:sldMk cId="200082462" sldId="296"/>
            <ac:spMk id="6" creationId="{FF9A32CC-9C94-4F17-9D2C-73CAEF88EEDC}"/>
          </ac:spMkLst>
        </pc:spChg>
      </pc:sldChg>
      <pc:sldChg chg="addSp modSp">
        <pc:chgData name="Esteban Garcia" userId="cfe30a168b09be05" providerId="Windows Live" clId="Web-{904600BE-2B35-45E6-8CBA-0F72FFBFA954}" dt="2019-11-21T19:09:35.337" v="330" actId="1076"/>
        <pc:sldMkLst>
          <pc:docMk/>
          <pc:sldMk cId="2882794752" sldId="304"/>
        </pc:sldMkLst>
        <pc:spChg chg="add mod">
          <ac:chgData name="Esteban Garcia" userId="cfe30a168b09be05" providerId="Windows Live" clId="Web-{904600BE-2B35-45E6-8CBA-0F72FFBFA954}" dt="2019-11-21T19:09:26.009" v="329" actId="1076"/>
          <ac:spMkLst>
            <pc:docMk/>
            <pc:sldMk cId="2882794752" sldId="304"/>
            <ac:spMk id="3" creationId="{FEB16531-7C26-4691-89C2-8CEF9DE3329D}"/>
          </ac:spMkLst>
        </pc:spChg>
        <pc:spChg chg="add mod">
          <ac:chgData name="Esteban Garcia" userId="cfe30a168b09be05" providerId="Windows Live" clId="Web-{904600BE-2B35-45E6-8CBA-0F72FFBFA954}" dt="2019-11-21T19:09:35.337" v="330" actId="1076"/>
          <ac:spMkLst>
            <pc:docMk/>
            <pc:sldMk cId="2882794752" sldId="304"/>
            <ac:spMk id="7" creationId="{A1F3987D-55C7-4E13-97B8-986FA3ADB703}"/>
          </ac:spMkLst>
        </pc:spChg>
        <pc:picChg chg="mod">
          <ac:chgData name="Esteban Garcia" userId="cfe30a168b09be05" providerId="Windows Live" clId="Web-{904600BE-2B35-45E6-8CBA-0F72FFBFA954}" dt="2019-11-21T19:09:14.899" v="324" actId="1076"/>
          <ac:picMkLst>
            <pc:docMk/>
            <pc:sldMk cId="2882794752" sldId="304"/>
            <ac:picMk id="5" creationId="{DA8D957D-820B-4D04-A104-CA0EDC3290B4}"/>
          </ac:picMkLst>
        </pc:picChg>
      </pc:sldChg>
    </pc:docChg>
  </pc:docChgLst>
  <pc:docChgLst>
    <pc:chgData name="Esteban Garcia" userId="73bf254e-2bb1-43ff-a40c-1e6882e6851a" providerId="ADAL" clId="{EA233BE7-7B38-458C-83D1-38378F80A1BA}"/>
    <pc:docChg chg="undo custSel addSld delSld modSld sldOrd">
      <pc:chgData name="Esteban Garcia" userId="73bf254e-2bb1-43ff-a40c-1e6882e6851a" providerId="ADAL" clId="{EA233BE7-7B38-458C-83D1-38378F80A1BA}" dt="2019-11-13T19:14:24.213" v="4635" actId="20577"/>
      <pc:docMkLst>
        <pc:docMk/>
      </pc:docMkLst>
      <pc:sldChg chg="modNotesTx">
        <pc:chgData name="Esteban Garcia" userId="73bf254e-2bb1-43ff-a40c-1e6882e6851a" providerId="ADAL" clId="{EA233BE7-7B38-458C-83D1-38378F80A1BA}" dt="2019-11-07T22:26:54.117" v="4074" actId="20577"/>
        <pc:sldMkLst>
          <pc:docMk/>
          <pc:sldMk cId="439245212" sldId="261"/>
        </pc:sldMkLst>
      </pc:sldChg>
      <pc:sldChg chg="ord">
        <pc:chgData name="Esteban Garcia" userId="73bf254e-2bb1-43ff-a40c-1e6882e6851a" providerId="ADAL" clId="{EA233BE7-7B38-458C-83D1-38378F80A1BA}" dt="2019-11-04T22:08:38.491" v="2423"/>
        <pc:sldMkLst>
          <pc:docMk/>
          <pc:sldMk cId="4174144321" sldId="262"/>
        </pc:sldMkLst>
      </pc:sldChg>
      <pc:sldChg chg="modSp modNotesTx">
        <pc:chgData name="Esteban Garcia" userId="73bf254e-2bb1-43ff-a40c-1e6882e6851a" providerId="ADAL" clId="{EA233BE7-7B38-458C-83D1-38378F80A1BA}" dt="2019-11-07T22:16:00.182" v="2969" actId="20577"/>
        <pc:sldMkLst>
          <pc:docMk/>
          <pc:sldMk cId="2117010507" sldId="263"/>
        </pc:sldMkLst>
        <pc:spChg chg="mod">
          <ac:chgData name="Esteban Garcia" userId="73bf254e-2bb1-43ff-a40c-1e6882e6851a" providerId="ADAL" clId="{EA233BE7-7B38-458C-83D1-38378F80A1BA}" dt="2019-11-04T20:58:09.619" v="437" actId="20577"/>
          <ac:spMkLst>
            <pc:docMk/>
            <pc:sldMk cId="2117010507" sldId="263"/>
            <ac:spMk id="3" creationId="{B91F913D-7DC6-1741-A1C8-869D3EF5F05C}"/>
          </ac:spMkLst>
        </pc:spChg>
      </pc:sldChg>
      <pc:sldChg chg="modNotesTx">
        <pc:chgData name="Esteban Garcia" userId="73bf254e-2bb1-43ff-a40c-1e6882e6851a" providerId="ADAL" clId="{EA233BE7-7B38-458C-83D1-38378F80A1BA}" dt="2019-11-07T22:23:10.212" v="3336" actId="20577"/>
        <pc:sldMkLst>
          <pc:docMk/>
          <pc:sldMk cId="1889498267" sldId="264"/>
        </pc:sldMkLst>
      </pc:sldChg>
      <pc:sldChg chg="ord">
        <pc:chgData name="Esteban Garcia" userId="73bf254e-2bb1-43ff-a40c-1e6882e6851a" providerId="ADAL" clId="{EA233BE7-7B38-458C-83D1-38378F80A1BA}" dt="2019-11-04T21:09:49.782" v="506"/>
        <pc:sldMkLst>
          <pc:docMk/>
          <pc:sldMk cId="2548175750" sldId="266"/>
        </pc:sldMkLst>
      </pc:sldChg>
      <pc:sldChg chg="modSp">
        <pc:chgData name="Esteban Garcia" userId="73bf254e-2bb1-43ff-a40c-1e6882e6851a" providerId="ADAL" clId="{EA233BE7-7B38-458C-83D1-38378F80A1BA}" dt="2019-11-04T21:11:13.032" v="523" actId="1036"/>
        <pc:sldMkLst>
          <pc:docMk/>
          <pc:sldMk cId="4251272229" sldId="267"/>
        </pc:sldMkLst>
        <pc:spChg chg="mod">
          <ac:chgData name="Esteban Garcia" userId="73bf254e-2bb1-43ff-a40c-1e6882e6851a" providerId="ADAL" clId="{EA233BE7-7B38-458C-83D1-38378F80A1BA}" dt="2019-11-04T21:10:53.035" v="517" actId="6549"/>
          <ac:spMkLst>
            <pc:docMk/>
            <pc:sldMk cId="4251272229" sldId="267"/>
            <ac:spMk id="2" creationId="{2A5212F8-459C-A041-902F-7068117C1125}"/>
          </ac:spMkLst>
        </pc:spChg>
        <pc:spChg chg="mod">
          <ac:chgData name="Esteban Garcia" userId="73bf254e-2bb1-43ff-a40c-1e6882e6851a" providerId="ADAL" clId="{EA233BE7-7B38-458C-83D1-38378F80A1BA}" dt="2019-11-04T21:11:13.032" v="523" actId="1036"/>
          <ac:spMkLst>
            <pc:docMk/>
            <pc:sldMk cId="4251272229" sldId="267"/>
            <ac:spMk id="3" creationId="{BF5BC89F-2AAA-DD40-BBDF-C708AE452259}"/>
          </ac:spMkLst>
        </pc:spChg>
      </pc:sldChg>
      <pc:sldChg chg="modNotesTx">
        <pc:chgData name="Esteban Garcia" userId="73bf254e-2bb1-43ff-a40c-1e6882e6851a" providerId="ADAL" clId="{EA233BE7-7B38-458C-83D1-38378F80A1BA}" dt="2019-11-04T21:39:56.162" v="1939" actId="20577"/>
        <pc:sldMkLst>
          <pc:docMk/>
          <pc:sldMk cId="531127563" sldId="270"/>
        </pc:sldMkLst>
      </pc:sldChg>
      <pc:sldChg chg="modSp">
        <pc:chgData name="Esteban Garcia" userId="73bf254e-2bb1-43ff-a40c-1e6882e6851a" providerId="ADAL" clId="{EA233BE7-7B38-458C-83D1-38378F80A1BA}" dt="2019-11-04T21:01:24.882" v="505" actId="5793"/>
        <pc:sldMkLst>
          <pc:docMk/>
          <pc:sldMk cId="3051767" sldId="272"/>
        </pc:sldMkLst>
        <pc:spChg chg="mod">
          <ac:chgData name="Esteban Garcia" userId="73bf254e-2bb1-43ff-a40c-1e6882e6851a" providerId="ADAL" clId="{EA233BE7-7B38-458C-83D1-38378F80A1BA}" dt="2019-11-04T20:59:58.081" v="478" actId="20577"/>
          <ac:spMkLst>
            <pc:docMk/>
            <pc:sldMk cId="3051767" sldId="272"/>
            <ac:spMk id="2" creationId="{F110B9C8-64EA-4FBB-BB9C-3AAA97AB001E}"/>
          </ac:spMkLst>
        </pc:spChg>
        <pc:spChg chg="mod">
          <ac:chgData name="Esteban Garcia" userId="73bf254e-2bb1-43ff-a40c-1e6882e6851a" providerId="ADAL" clId="{EA233BE7-7B38-458C-83D1-38378F80A1BA}" dt="2019-11-04T21:01:24.882" v="505" actId="5793"/>
          <ac:spMkLst>
            <pc:docMk/>
            <pc:sldMk cId="3051767" sldId="272"/>
            <ac:spMk id="3" creationId="{50F2C209-A1D8-4A70-989E-050788ED19F3}"/>
          </ac:spMkLst>
        </pc:spChg>
      </pc:sldChg>
      <pc:sldChg chg="modSp ord">
        <pc:chgData name="Esteban Garcia" userId="73bf254e-2bb1-43ff-a40c-1e6882e6851a" providerId="ADAL" clId="{EA233BE7-7B38-458C-83D1-38378F80A1BA}" dt="2019-11-04T21:13:36.375" v="606" actId="403"/>
        <pc:sldMkLst>
          <pc:docMk/>
          <pc:sldMk cId="3279981095" sldId="277"/>
        </pc:sldMkLst>
        <pc:spChg chg="mod">
          <ac:chgData name="Esteban Garcia" userId="73bf254e-2bb1-43ff-a40c-1e6882e6851a" providerId="ADAL" clId="{EA233BE7-7B38-458C-83D1-38378F80A1BA}" dt="2019-11-04T21:13:24.588" v="601" actId="20577"/>
          <ac:spMkLst>
            <pc:docMk/>
            <pc:sldMk cId="3279981095" sldId="277"/>
            <ac:spMk id="2" creationId="{2A5212F8-459C-A041-902F-7068117C1125}"/>
          </ac:spMkLst>
        </pc:spChg>
        <pc:spChg chg="mod">
          <ac:chgData name="Esteban Garcia" userId="73bf254e-2bb1-43ff-a40c-1e6882e6851a" providerId="ADAL" clId="{EA233BE7-7B38-458C-83D1-38378F80A1BA}" dt="2019-11-04T21:13:36.375" v="606" actId="403"/>
          <ac:spMkLst>
            <pc:docMk/>
            <pc:sldMk cId="3279981095" sldId="277"/>
            <ac:spMk id="3" creationId="{BF5BC89F-2AAA-DD40-BBDF-C708AE452259}"/>
          </ac:spMkLst>
        </pc:spChg>
      </pc:sldChg>
      <pc:sldChg chg="modSp modNotesTx">
        <pc:chgData name="Esteban Garcia" userId="73bf254e-2bb1-43ff-a40c-1e6882e6851a" providerId="ADAL" clId="{EA233BE7-7B38-458C-83D1-38378F80A1BA}" dt="2019-11-13T19:10:12.789" v="4483" actId="20577"/>
        <pc:sldMkLst>
          <pc:docMk/>
          <pc:sldMk cId="3821460870" sldId="278"/>
        </pc:sldMkLst>
        <pc:spChg chg="mod">
          <ac:chgData name="Esteban Garcia" userId="73bf254e-2bb1-43ff-a40c-1e6882e6851a" providerId="ADAL" clId="{EA233BE7-7B38-458C-83D1-38378F80A1BA}" dt="2019-11-13T19:10:12.789" v="4483" actId="20577"/>
          <ac:spMkLst>
            <pc:docMk/>
            <pc:sldMk cId="3821460870" sldId="278"/>
            <ac:spMk id="3" creationId="{94E0B907-B64A-7C43-A6A2-260E34DD120A}"/>
          </ac:spMkLst>
        </pc:spChg>
      </pc:sldChg>
      <pc:sldChg chg="modSp modNotesTx">
        <pc:chgData name="Esteban Garcia" userId="73bf254e-2bb1-43ff-a40c-1e6882e6851a" providerId="ADAL" clId="{EA233BE7-7B38-458C-83D1-38378F80A1BA}" dt="2019-11-13T19:14:24.213" v="4635" actId="20577"/>
        <pc:sldMkLst>
          <pc:docMk/>
          <pc:sldMk cId="2799155096" sldId="279"/>
        </pc:sldMkLst>
        <pc:spChg chg="mod">
          <ac:chgData name="Esteban Garcia" userId="73bf254e-2bb1-43ff-a40c-1e6882e6851a" providerId="ADAL" clId="{EA233BE7-7B38-458C-83D1-38378F80A1BA}" dt="2019-11-13T19:14:24.213" v="4635" actId="20577"/>
          <ac:spMkLst>
            <pc:docMk/>
            <pc:sldMk cId="2799155096" sldId="279"/>
            <ac:spMk id="3" creationId="{94E0B907-B64A-7C43-A6A2-260E34DD120A}"/>
          </ac:spMkLst>
        </pc:spChg>
      </pc:sldChg>
      <pc:sldChg chg="modNotesTx">
        <pc:chgData name="Esteban Garcia" userId="73bf254e-2bb1-43ff-a40c-1e6882e6851a" providerId="ADAL" clId="{EA233BE7-7B38-458C-83D1-38378F80A1BA}" dt="2019-11-04T21:29:01.540" v="1594" actId="313"/>
        <pc:sldMkLst>
          <pc:docMk/>
          <pc:sldMk cId="1515083524" sldId="280"/>
        </pc:sldMkLst>
      </pc:sldChg>
      <pc:sldChg chg="modSp modNotesTx">
        <pc:chgData name="Esteban Garcia" userId="73bf254e-2bb1-43ff-a40c-1e6882e6851a" providerId="ADAL" clId="{EA233BE7-7B38-458C-83D1-38378F80A1BA}" dt="2019-11-04T21:33:34.855" v="1909" actId="20577"/>
        <pc:sldMkLst>
          <pc:docMk/>
          <pc:sldMk cId="2113182835" sldId="282"/>
        </pc:sldMkLst>
        <pc:spChg chg="mod">
          <ac:chgData name="Esteban Garcia" userId="73bf254e-2bb1-43ff-a40c-1e6882e6851a" providerId="ADAL" clId="{EA233BE7-7B38-458C-83D1-38378F80A1BA}" dt="2019-11-04T21:30:24.080" v="1605" actId="20577"/>
          <ac:spMkLst>
            <pc:docMk/>
            <pc:sldMk cId="2113182835" sldId="282"/>
            <ac:spMk id="3" creationId="{E23E211C-92AB-418B-9079-949E67EA6E25}"/>
          </ac:spMkLst>
        </pc:spChg>
      </pc:sldChg>
      <pc:sldChg chg="modSp">
        <pc:chgData name="Esteban Garcia" userId="73bf254e-2bb1-43ff-a40c-1e6882e6851a" providerId="ADAL" clId="{EA233BE7-7B38-458C-83D1-38378F80A1BA}" dt="2019-11-04T21:41:59.876" v="2213" actId="20577"/>
        <pc:sldMkLst>
          <pc:docMk/>
          <pc:sldMk cId="65408423" sldId="284"/>
        </pc:sldMkLst>
        <pc:spChg chg="mod">
          <ac:chgData name="Esteban Garcia" userId="73bf254e-2bb1-43ff-a40c-1e6882e6851a" providerId="ADAL" clId="{EA233BE7-7B38-458C-83D1-38378F80A1BA}" dt="2019-11-04T21:41:59.876" v="2213" actId="20577"/>
          <ac:spMkLst>
            <pc:docMk/>
            <pc:sldMk cId="65408423" sldId="284"/>
            <ac:spMk id="3" creationId="{E2D1AB50-574A-AE44-A297-0B27A207C537}"/>
          </ac:spMkLst>
        </pc:spChg>
      </pc:sldChg>
      <pc:sldChg chg="modSp add">
        <pc:chgData name="Esteban Garcia" userId="73bf254e-2bb1-43ff-a40c-1e6882e6851a" providerId="ADAL" clId="{EA233BE7-7B38-458C-83D1-38378F80A1BA}" dt="2019-11-04T21:12:02.650" v="565" actId="20577"/>
        <pc:sldMkLst>
          <pc:docMk/>
          <pc:sldMk cId="2966394376" sldId="285"/>
        </pc:sldMkLst>
        <pc:spChg chg="mod">
          <ac:chgData name="Esteban Garcia" userId="73bf254e-2bb1-43ff-a40c-1e6882e6851a" providerId="ADAL" clId="{EA233BE7-7B38-458C-83D1-38378F80A1BA}" dt="2019-11-04T21:11:25.792" v="548" actId="20577"/>
          <ac:spMkLst>
            <pc:docMk/>
            <pc:sldMk cId="2966394376" sldId="285"/>
            <ac:spMk id="2" creationId="{2A5212F8-459C-A041-902F-7068117C1125}"/>
          </ac:spMkLst>
        </pc:spChg>
        <pc:spChg chg="mod">
          <ac:chgData name="Esteban Garcia" userId="73bf254e-2bb1-43ff-a40c-1e6882e6851a" providerId="ADAL" clId="{EA233BE7-7B38-458C-83D1-38378F80A1BA}" dt="2019-11-04T21:12:02.650" v="565" actId="20577"/>
          <ac:spMkLst>
            <pc:docMk/>
            <pc:sldMk cId="2966394376" sldId="285"/>
            <ac:spMk id="3" creationId="{BF5BC89F-2AAA-DD40-BBDF-C708AE452259}"/>
          </ac:spMkLst>
        </pc:spChg>
      </pc:sldChg>
      <pc:sldChg chg="modSp add">
        <pc:chgData name="Esteban Garcia" userId="73bf254e-2bb1-43ff-a40c-1e6882e6851a" providerId="ADAL" clId="{EA233BE7-7B38-458C-83D1-38378F80A1BA}" dt="2019-11-13T18:25:47.070" v="4100" actId="9"/>
        <pc:sldMkLst>
          <pc:docMk/>
          <pc:sldMk cId="4077104116" sldId="286"/>
        </pc:sldMkLst>
        <pc:spChg chg="mod">
          <ac:chgData name="Esteban Garcia" userId="73bf254e-2bb1-43ff-a40c-1e6882e6851a" providerId="ADAL" clId="{EA233BE7-7B38-458C-83D1-38378F80A1BA}" dt="2019-11-04T21:12:16.402" v="569"/>
          <ac:spMkLst>
            <pc:docMk/>
            <pc:sldMk cId="4077104116" sldId="286"/>
            <ac:spMk id="2" creationId="{2A5212F8-459C-A041-902F-7068117C1125}"/>
          </ac:spMkLst>
        </pc:spChg>
        <pc:spChg chg="mod">
          <ac:chgData name="Esteban Garcia" userId="73bf254e-2bb1-43ff-a40c-1e6882e6851a" providerId="ADAL" clId="{EA233BE7-7B38-458C-83D1-38378F80A1BA}" dt="2019-11-13T18:25:47.070" v="4100" actId="9"/>
          <ac:spMkLst>
            <pc:docMk/>
            <pc:sldMk cId="4077104116" sldId="286"/>
            <ac:spMk id="3" creationId="{BF5BC89F-2AAA-DD40-BBDF-C708AE452259}"/>
          </ac:spMkLst>
        </pc:spChg>
      </pc:sldChg>
      <pc:sldChg chg="modSp add modCm modNotesTx">
        <pc:chgData name="Esteban Garcia" userId="73bf254e-2bb1-43ff-a40c-1e6882e6851a" providerId="ADAL" clId="{EA233BE7-7B38-458C-83D1-38378F80A1BA}" dt="2019-11-13T18:41:33.114" v="4249" actId="20577"/>
        <pc:sldMkLst>
          <pc:docMk/>
          <pc:sldMk cId="3723335267" sldId="287"/>
        </pc:sldMkLst>
        <pc:spChg chg="mod">
          <ac:chgData name="Esteban Garcia" userId="73bf254e-2bb1-43ff-a40c-1e6882e6851a" providerId="ADAL" clId="{EA233BE7-7B38-458C-83D1-38378F80A1BA}" dt="2019-11-04T21:12:44.343" v="577" actId="20577"/>
          <ac:spMkLst>
            <pc:docMk/>
            <pc:sldMk cId="3723335267" sldId="287"/>
            <ac:spMk id="2" creationId="{2A5212F8-459C-A041-902F-7068117C1125}"/>
          </ac:spMkLst>
        </pc:spChg>
        <pc:spChg chg="mod">
          <ac:chgData name="Esteban Garcia" userId="73bf254e-2bb1-43ff-a40c-1e6882e6851a" providerId="ADAL" clId="{EA233BE7-7B38-458C-83D1-38378F80A1BA}" dt="2019-11-04T21:13:04.672" v="586" actId="403"/>
          <ac:spMkLst>
            <pc:docMk/>
            <pc:sldMk cId="3723335267" sldId="287"/>
            <ac:spMk id="3" creationId="{BF5BC89F-2AAA-DD40-BBDF-C708AE452259}"/>
          </ac:spMkLst>
        </pc:spChg>
      </pc:sldChg>
      <pc:sldChg chg="modSp add ord">
        <pc:chgData name="Esteban Garcia" userId="73bf254e-2bb1-43ff-a40c-1e6882e6851a" providerId="ADAL" clId="{EA233BE7-7B38-458C-83D1-38378F80A1BA}" dt="2019-11-04T22:05:56.326" v="2368"/>
        <pc:sldMkLst>
          <pc:docMk/>
          <pc:sldMk cId="961864996" sldId="288"/>
        </pc:sldMkLst>
        <pc:spChg chg="mod">
          <ac:chgData name="Esteban Garcia" userId="73bf254e-2bb1-43ff-a40c-1e6882e6851a" providerId="ADAL" clId="{EA233BE7-7B38-458C-83D1-38378F80A1BA}" dt="2019-11-04T21:39:43.823" v="1920" actId="20577"/>
          <ac:spMkLst>
            <pc:docMk/>
            <pc:sldMk cId="961864996" sldId="288"/>
            <ac:spMk id="2" creationId="{7E1C0772-D28A-43E4-8537-1A71F7D4A6BC}"/>
          </ac:spMkLst>
        </pc:spChg>
      </pc:sldChg>
      <pc:sldChg chg="modSp add ord">
        <pc:chgData name="Esteban Garcia" userId="73bf254e-2bb1-43ff-a40c-1e6882e6851a" providerId="ADAL" clId="{EA233BE7-7B38-458C-83D1-38378F80A1BA}" dt="2019-11-04T22:05:35.744" v="2367" actId="20577"/>
        <pc:sldMkLst>
          <pc:docMk/>
          <pc:sldMk cId="3408894082" sldId="289"/>
        </pc:sldMkLst>
        <pc:spChg chg="mod">
          <ac:chgData name="Esteban Garcia" userId="73bf254e-2bb1-43ff-a40c-1e6882e6851a" providerId="ADAL" clId="{EA233BE7-7B38-458C-83D1-38378F80A1BA}" dt="2019-11-04T22:04:57.882" v="2235" actId="20577"/>
          <ac:spMkLst>
            <pc:docMk/>
            <pc:sldMk cId="3408894082" sldId="289"/>
            <ac:spMk id="2" creationId="{979F948D-DF77-47E5-ADBE-29894CC8C477}"/>
          </ac:spMkLst>
        </pc:spChg>
        <pc:spChg chg="mod">
          <ac:chgData name="Esteban Garcia" userId="73bf254e-2bb1-43ff-a40c-1e6882e6851a" providerId="ADAL" clId="{EA233BE7-7B38-458C-83D1-38378F80A1BA}" dt="2019-11-04T22:05:35.744" v="2367" actId="20577"/>
          <ac:spMkLst>
            <pc:docMk/>
            <pc:sldMk cId="3408894082" sldId="289"/>
            <ac:spMk id="3" creationId="{1E8FB21E-1E12-48C7-BC2D-51C3F080328C}"/>
          </ac:spMkLst>
        </pc:spChg>
      </pc:sldChg>
      <pc:sldChg chg="addSp delSp modSp">
        <pc:chgData name="Esteban Garcia" userId="73bf254e-2bb1-43ff-a40c-1e6882e6851a" providerId="ADAL" clId="{EA233BE7-7B38-458C-83D1-38378F80A1BA}" dt="2019-11-13T18:16:42.503" v="4098" actId="14100"/>
        <pc:sldMkLst>
          <pc:docMk/>
          <pc:sldMk cId="200082462" sldId="296"/>
        </pc:sldMkLst>
        <pc:picChg chg="mod">
          <ac:chgData name="Esteban Garcia" userId="73bf254e-2bb1-43ff-a40c-1e6882e6851a" providerId="ADAL" clId="{EA233BE7-7B38-458C-83D1-38378F80A1BA}" dt="2019-11-13T18:16:42.503" v="4098" actId="14100"/>
          <ac:picMkLst>
            <pc:docMk/>
            <pc:sldMk cId="200082462" sldId="296"/>
            <ac:picMk id="4" creationId="{1940ECD3-B41E-4116-8F23-0D02CFCA4235}"/>
          </ac:picMkLst>
        </pc:picChg>
        <pc:picChg chg="add del mod">
          <ac:chgData name="Esteban Garcia" userId="73bf254e-2bb1-43ff-a40c-1e6882e6851a" providerId="ADAL" clId="{EA233BE7-7B38-458C-83D1-38378F80A1BA}" dt="2019-11-13T18:14:56.689" v="4084" actId="478"/>
          <ac:picMkLst>
            <pc:docMk/>
            <pc:sldMk cId="200082462" sldId="296"/>
            <ac:picMk id="6" creationId="{EDB95331-9539-43D4-B2E3-7CB7589137E9}"/>
          </ac:picMkLst>
        </pc:picChg>
        <pc:picChg chg="add mod">
          <ac:chgData name="Esteban Garcia" userId="73bf254e-2bb1-43ff-a40c-1e6882e6851a" providerId="ADAL" clId="{EA233BE7-7B38-458C-83D1-38378F80A1BA}" dt="2019-11-13T18:14:20.656" v="4083" actId="14100"/>
          <ac:picMkLst>
            <pc:docMk/>
            <pc:sldMk cId="200082462" sldId="296"/>
            <ac:picMk id="8" creationId="{C5C09595-9ADA-414C-AC1B-EB8D18B2F7B3}"/>
          </ac:picMkLst>
        </pc:picChg>
        <pc:picChg chg="add mod">
          <ac:chgData name="Esteban Garcia" userId="73bf254e-2bb1-43ff-a40c-1e6882e6851a" providerId="ADAL" clId="{EA233BE7-7B38-458C-83D1-38378F80A1BA}" dt="2019-11-13T18:16:17.206" v="4096" actId="1076"/>
          <ac:picMkLst>
            <pc:docMk/>
            <pc:sldMk cId="200082462" sldId="296"/>
            <ac:picMk id="10" creationId="{B592FC74-EBF2-4FEC-9B40-BDCB07F701ED}"/>
          </ac:picMkLst>
        </pc:picChg>
        <pc:picChg chg="add del mod">
          <ac:chgData name="Esteban Garcia" userId="73bf254e-2bb1-43ff-a40c-1e6882e6851a" providerId="ADAL" clId="{EA233BE7-7B38-458C-83D1-38378F80A1BA}" dt="2019-11-13T18:15:55.436" v="4094" actId="478"/>
          <ac:picMkLst>
            <pc:docMk/>
            <pc:sldMk cId="200082462" sldId="296"/>
            <ac:picMk id="12" creationId="{72A8220E-0F22-4A19-A6B8-5D55041467E7}"/>
          </ac:picMkLst>
        </pc:picChg>
      </pc:sldChg>
      <pc:sldChg chg="modSp">
        <pc:chgData name="Esteban Garcia" userId="73bf254e-2bb1-43ff-a40c-1e6882e6851a" providerId="ADAL" clId="{EA233BE7-7B38-458C-83D1-38378F80A1BA}" dt="2019-11-13T18:26:28.734" v="4101" actId="9"/>
        <pc:sldMkLst>
          <pc:docMk/>
          <pc:sldMk cId="3802662954" sldId="297"/>
        </pc:sldMkLst>
        <pc:spChg chg="mod">
          <ac:chgData name="Esteban Garcia" userId="73bf254e-2bb1-43ff-a40c-1e6882e6851a" providerId="ADAL" clId="{EA233BE7-7B38-458C-83D1-38378F80A1BA}" dt="2019-11-13T18:26:28.734" v="4101" actId="9"/>
          <ac:spMkLst>
            <pc:docMk/>
            <pc:sldMk cId="3802662954" sldId="297"/>
            <ac:spMk id="3" creationId="{BF5BC89F-2AAA-DD40-BBDF-C708AE452259}"/>
          </ac:spMkLst>
        </pc:spChg>
      </pc:sldChg>
    </pc:docChg>
  </pc:docChgLst>
  <pc:docChgLst>
    <pc:chgData name="Guest User" userId="S::urn:spo:anon#9b743d42c725fff8432de1c35f0c66519d36e58c356d40622d4a619c1c26efac::" providerId="AD" clId="Web-{9B044931-B5E3-30C6-28AE-9E14C0E776F2}"/>
    <pc:docChg chg="addSld modSld">
      <pc:chgData name="Guest User" userId="S::urn:spo:anon#9b743d42c725fff8432de1c35f0c66519d36e58c356d40622d4a619c1c26efac::" providerId="AD" clId="Web-{9B044931-B5E3-30C6-28AE-9E14C0E776F2}" dt="2019-11-12T18:43:24.798" v="46" actId="14100"/>
      <pc:docMkLst>
        <pc:docMk/>
      </pc:docMkLst>
      <pc:sldChg chg="modSp">
        <pc:chgData name="Guest User" userId="S::urn:spo:anon#9b743d42c725fff8432de1c35f0c66519d36e58c356d40622d4a619c1c26efac::" providerId="AD" clId="Web-{9B044931-B5E3-30C6-28AE-9E14C0E776F2}" dt="2019-11-12T18:42:49.968" v="44" actId="20577"/>
        <pc:sldMkLst>
          <pc:docMk/>
          <pc:sldMk cId="4077104116" sldId="286"/>
        </pc:sldMkLst>
        <pc:spChg chg="mod">
          <ac:chgData name="Guest User" userId="S::urn:spo:anon#9b743d42c725fff8432de1c35f0c66519d36e58c356d40622d4a619c1c26efac::" providerId="AD" clId="Web-{9B044931-B5E3-30C6-28AE-9E14C0E776F2}" dt="2019-11-12T18:40:10.227" v="1" actId="20577"/>
          <ac:spMkLst>
            <pc:docMk/>
            <pc:sldMk cId="4077104116" sldId="286"/>
            <ac:spMk id="2" creationId="{2A5212F8-459C-A041-902F-7068117C1125}"/>
          </ac:spMkLst>
        </pc:spChg>
        <pc:spChg chg="mod">
          <ac:chgData name="Guest User" userId="S::urn:spo:anon#9b743d42c725fff8432de1c35f0c66519d36e58c356d40622d4a619c1c26efac::" providerId="AD" clId="Web-{9B044931-B5E3-30C6-28AE-9E14C0E776F2}" dt="2019-11-12T18:42:49.968" v="44" actId="20577"/>
          <ac:spMkLst>
            <pc:docMk/>
            <pc:sldMk cId="4077104116" sldId="286"/>
            <ac:spMk id="3" creationId="{BF5BC89F-2AAA-DD40-BBDF-C708AE452259}"/>
          </ac:spMkLst>
        </pc:spChg>
      </pc:sldChg>
      <pc:sldChg chg="modSp add replId">
        <pc:chgData name="Guest User" userId="S::urn:spo:anon#9b743d42c725fff8432de1c35f0c66519d36e58c356d40622d4a619c1c26efac::" providerId="AD" clId="Web-{9B044931-B5E3-30C6-28AE-9E14C0E776F2}" dt="2019-11-12T18:43:24.798" v="46" actId="14100"/>
        <pc:sldMkLst>
          <pc:docMk/>
          <pc:sldMk cId="3802662954" sldId="297"/>
        </pc:sldMkLst>
        <pc:spChg chg="mod">
          <ac:chgData name="Guest User" userId="S::urn:spo:anon#9b743d42c725fff8432de1c35f0c66519d36e58c356d40622d4a619c1c26efac::" providerId="AD" clId="Web-{9B044931-B5E3-30C6-28AE-9E14C0E776F2}" dt="2019-11-12T18:40:14.338" v="2" actId="20577"/>
          <ac:spMkLst>
            <pc:docMk/>
            <pc:sldMk cId="3802662954" sldId="297"/>
            <ac:spMk id="2" creationId="{2A5212F8-459C-A041-902F-7068117C1125}"/>
          </ac:spMkLst>
        </pc:spChg>
        <pc:spChg chg="mod">
          <ac:chgData name="Guest User" userId="S::urn:spo:anon#9b743d42c725fff8432de1c35f0c66519d36e58c356d40622d4a619c1c26efac::" providerId="AD" clId="Web-{9B044931-B5E3-30C6-28AE-9E14C0E776F2}" dt="2019-11-12T18:43:24.798" v="46" actId="14100"/>
          <ac:spMkLst>
            <pc:docMk/>
            <pc:sldMk cId="3802662954" sldId="297"/>
            <ac:spMk id="3" creationId="{BF5BC89F-2AAA-DD40-BBDF-C708AE452259}"/>
          </ac:spMkLst>
        </pc:spChg>
      </pc:sldChg>
    </pc:docChg>
  </pc:docChgLst>
  <pc:docChgLst>
    <pc:chgData name="Guest User" userId="S::urn:spo:anon#9b743d42c725fff8432de1c35f0c66519d36e58c356d40622d4a619c1c26efac::" providerId="AD" clId="Web-{2D72915A-3CA6-02CF-CC17-4D88F49A73B4}"/>
    <pc:docChg chg="addSld modSld">
      <pc:chgData name="Guest User" userId="S::urn:spo:anon#9b743d42c725fff8432de1c35f0c66519d36e58c356d40622d4a619c1c26efac::" providerId="AD" clId="Web-{2D72915A-3CA6-02CF-CC17-4D88F49A73B4}" dt="2019-11-04T11:17:36.122" v="594" actId="20577"/>
      <pc:docMkLst>
        <pc:docMk/>
      </pc:docMkLst>
      <pc:sldChg chg="modSp">
        <pc:chgData name="Guest User" userId="S::urn:spo:anon#9b743d42c725fff8432de1c35f0c66519d36e58c356d40622d4a619c1c26efac::" providerId="AD" clId="Web-{2D72915A-3CA6-02CF-CC17-4D88F49A73B4}" dt="2019-11-04T11:17:23.481" v="584" actId="20577"/>
        <pc:sldMkLst>
          <pc:docMk/>
          <pc:sldMk cId="531127563" sldId="270"/>
        </pc:sldMkLst>
        <pc:spChg chg="mod">
          <ac:chgData name="Guest User" userId="S::urn:spo:anon#9b743d42c725fff8432de1c35f0c66519d36e58c356d40622d4a619c1c26efac::" providerId="AD" clId="Web-{2D72915A-3CA6-02CF-CC17-4D88F49A73B4}" dt="2019-11-04T11:16:20.137" v="425" actId="20577"/>
          <ac:spMkLst>
            <pc:docMk/>
            <pc:sldMk cId="531127563" sldId="270"/>
            <ac:spMk id="2" creationId="{AA92D40D-8B9A-3040-8BDB-F12E974AE7BA}"/>
          </ac:spMkLst>
        </pc:spChg>
        <pc:spChg chg="mod">
          <ac:chgData name="Guest User" userId="S::urn:spo:anon#9b743d42c725fff8432de1c35f0c66519d36e58c356d40622d4a619c1c26efac::" providerId="AD" clId="Web-{2D72915A-3CA6-02CF-CC17-4D88F49A73B4}" dt="2019-11-04T11:17:23.481" v="584" actId="20577"/>
          <ac:spMkLst>
            <pc:docMk/>
            <pc:sldMk cId="531127563" sldId="270"/>
            <ac:spMk id="3" creationId="{E2D1AB50-574A-AE44-A297-0B27A207C537}"/>
          </ac:spMkLst>
        </pc:spChg>
      </pc:sldChg>
      <pc:sldChg chg="modSp">
        <pc:chgData name="Guest User" userId="S::urn:spo:anon#9b743d42c725fff8432de1c35f0c66519d36e58c356d40622d4a619c1c26efac::" providerId="AD" clId="Web-{2D72915A-3CA6-02CF-CC17-4D88F49A73B4}" dt="2019-11-04T11:14:58.824" v="336" actId="20577"/>
        <pc:sldMkLst>
          <pc:docMk/>
          <pc:sldMk cId="2113182835" sldId="282"/>
        </pc:sldMkLst>
        <pc:spChg chg="mod">
          <ac:chgData name="Guest User" userId="S::urn:spo:anon#9b743d42c725fff8432de1c35f0c66519d36e58c356d40622d4a619c1c26efac::" providerId="AD" clId="Web-{2D72915A-3CA6-02CF-CC17-4D88F49A73B4}" dt="2019-11-04T11:14:58.824" v="336" actId="20577"/>
          <ac:spMkLst>
            <pc:docMk/>
            <pc:sldMk cId="2113182835" sldId="282"/>
            <ac:spMk id="3" creationId="{E23E211C-92AB-418B-9079-949E67EA6E25}"/>
          </ac:spMkLst>
        </pc:spChg>
      </pc:sldChg>
      <pc:sldChg chg="modSp add replId">
        <pc:chgData name="Guest User" userId="S::urn:spo:anon#9b743d42c725fff8432de1c35f0c66519d36e58c356d40622d4a619c1c26efac::" providerId="AD" clId="Web-{2D72915A-3CA6-02CF-CC17-4D88F49A73B4}" dt="2019-11-04T11:15:15.981" v="356" actId="20577"/>
        <pc:sldMkLst>
          <pc:docMk/>
          <pc:sldMk cId="78116606" sldId="283"/>
        </pc:sldMkLst>
        <pc:spChg chg="mod">
          <ac:chgData name="Guest User" userId="S::urn:spo:anon#9b743d42c725fff8432de1c35f0c66519d36e58c356d40622d4a619c1c26efac::" providerId="AD" clId="Web-{2D72915A-3CA6-02CF-CC17-4D88F49A73B4}" dt="2019-11-04T11:15:11.434" v="354" actId="20577"/>
          <ac:spMkLst>
            <pc:docMk/>
            <pc:sldMk cId="78116606" sldId="283"/>
            <ac:spMk id="2" creationId="{B81BE5F6-EEBE-47BE-928F-20B4100E98E2}"/>
          </ac:spMkLst>
        </pc:spChg>
        <pc:spChg chg="mod">
          <ac:chgData name="Guest User" userId="S::urn:spo:anon#9b743d42c725fff8432de1c35f0c66519d36e58c356d40622d4a619c1c26efac::" providerId="AD" clId="Web-{2D72915A-3CA6-02CF-CC17-4D88F49A73B4}" dt="2019-11-04T11:15:15.981" v="356" actId="20577"/>
          <ac:spMkLst>
            <pc:docMk/>
            <pc:sldMk cId="78116606" sldId="283"/>
            <ac:spMk id="3" creationId="{E23E211C-92AB-418B-9079-949E67EA6E25}"/>
          </ac:spMkLst>
        </pc:spChg>
      </pc:sldChg>
      <pc:sldChg chg="modSp add replId">
        <pc:chgData name="Guest User" userId="S::urn:spo:anon#9b743d42c725fff8432de1c35f0c66519d36e58c356d40622d4a619c1c26efac::" providerId="AD" clId="Web-{2D72915A-3CA6-02CF-CC17-4D88F49A73B4}" dt="2019-11-04T11:17:36.122" v="594" actId="20577"/>
        <pc:sldMkLst>
          <pc:docMk/>
          <pc:sldMk cId="65408423" sldId="284"/>
        </pc:sldMkLst>
        <pc:spChg chg="mod">
          <ac:chgData name="Guest User" userId="S::urn:spo:anon#9b743d42c725fff8432de1c35f0c66519d36e58c356d40622d4a619c1c26efac::" providerId="AD" clId="Web-{2D72915A-3CA6-02CF-CC17-4D88F49A73B4}" dt="2019-11-04T11:17:36.122" v="594" actId="20577"/>
          <ac:spMkLst>
            <pc:docMk/>
            <pc:sldMk cId="65408423" sldId="284"/>
            <ac:spMk id="3" creationId="{E2D1AB50-574A-AE44-A297-0B27A207C537}"/>
          </ac:spMkLst>
        </pc:spChg>
      </pc:sldChg>
    </pc:docChg>
  </pc:docChgLst>
  <pc:docChgLst>
    <pc:chgData name="Esteban Garcia" userId="0ab7d6f5-8fab-4981-b927-1e33966f78bb" providerId="ADAL" clId="{BB329E5D-A592-40B8-BE4C-C9739074B43E}"/>
    <pc:docChg chg="custSel addSld modSld">
      <pc:chgData name="Esteban Garcia" userId="0ab7d6f5-8fab-4981-b927-1e33966f78bb" providerId="ADAL" clId="{BB329E5D-A592-40B8-BE4C-C9739074B43E}" dt="2019-11-03T18:30:41.892" v="1838" actId="404"/>
      <pc:docMkLst>
        <pc:docMk/>
      </pc:docMkLst>
      <pc:sldChg chg="modSp">
        <pc:chgData name="Esteban Garcia" userId="0ab7d6f5-8fab-4981-b927-1e33966f78bb" providerId="ADAL" clId="{BB329E5D-A592-40B8-BE4C-C9739074B43E}" dt="2019-10-30T19:46:48.119" v="59" actId="20577"/>
        <pc:sldMkLst>
          <pc:docMk/>
          <pc:sldMk cId="2117010507" sldId="263"/>
        </pc:sldMkLst>
        <pc:spChg chg="mod">
          <ac:chgData name="Esteban Garcia" userId="0ab7d6f5-8fab-4981-b927-1e33966f78bb" providerId="ADAL" clId="{BB329E5D-A592-40B8-BE4C-C9739074B43E}" dt="2019-10-30T19:46:48.119" v="59" actId="20577"/>
          <ac:spMkLst>
            <pc:docMk/>
            <pc:sldMk cId="2117010507" sldId="263"/>
            <ac:spMk id="3" creationId="{B91F913D-7DC6-1741-A1C8-869D3EF5F05C}"/>
          </ac:spMkLst>
        </pc:spChg>
      </pc:sldChg>
      <pc:sldChg chg="modSp">
        <pc:chgData name="Esteban Garcia" userId="0ab7d6f5-8fab-4981-b927-1e33966f78bb" providerId="ADAL" clId="{BB329E5D-A592-40B8-BE4C-C9739074B43E}" dt="2019-10-30T19:47:06.396" v="64" actId="20577"/>
        <pc:sldMkLst>
          <pc:docMk/>
          <pc:sldMk cId="1889498267" sldId="264"/>
        </pc:sldMkLst>
        <pc:spChg chg="mod">
          <ac:chgData name="Esteban Garcia" userId="0ab7d6f5-8fab-4981-b927-1e33966f78bb" providerId="ADAL" clId="{BB329E5D-A592-40B8-BE4C-C9739074B43E}" dt="2019-10-30T19:47:06.396" v="64" actId="20577"/>
          <ac:spMkLst>
            <pc:docMk/>
            <pc:sldMk cId="1889498267" sldId="264"/>
            <ac:spMk id="3" creationId="{0029B20C-3F7F-5849-B19A-2535F462D003}"/>
          </ac:spMkLst>
        </pc:spChg>
      </pc:sldChg>
      <pc:sldChg chg="modSp">
        <pc:chgData name="Esteban Garcia" userId="0ab7d6f5-8fab-4981-b927-1e33966f78bb" providerId="ADAL" clId="{BB329E5D-A592-40B8-BE4C-C9739074B43E}" dt="2019-10-30T19:47:25.172" v="75" actId="20577"/>
        <pc:sldMkLst>
          <pc:docMk/>
          <pc:sldMk cId="2565135736" sldId="265"/>
        </pc:sldMkLst>
        <pc:spChg chg="mod">
          <ac:chgData name="Esteban Garcia" userId="0ab7d6f5-8fab-4981-b927-1e33966f78bb" providerId="ADAL" clId="{BB329E5D-A592-40B8-BE4C-C9739074B43E}" dt="2019-10-30T19:47:25.172" v="75" actId="20577"/>
          <ac:spMkLst>
            <pc:docMk/>
            <pc:sldMk cId="2565135736" sldId="265"/>
            <ac:spMk id="3" creationId="{0029B20C-3F7F-5849-B19A-2535F462D003}"/>
          </ac:spMkLst>
        </pc:spChg>
      </pc:sldChg>
      <pc:sldChg chg="modSp">
        <pc:chgData name="Esteban Garcia" userId="0ab7d6f5-8fab-4981-b927-1e33966f78bb" providerId="ADAL" clId="{BB329E5D-A592-40B8-BE4C-C9739074B43E}" dt="2019-11-03T18:28:49.423" v="1690" actId="20577"/>
        <pc:sldMkLst>
          <pc:docMk/>
          <pc:sldMk cId="4251272229" sldId="267"/>
        </pc:sldMkLst>
        <pc:spChg chg="mod">
          <ac:chgData name="Esteban Garcia" userId="0ab7d6f5-8fab-4981-b927-1e33966f78bb" providerId="ADAL" clId="{BB329E5D-A592-40B8-BE4C-C9739074B43E}" dt="2019-11-03T18:28:49.423" v="1690" actId="20577"/>
          <ac:spMkLst>
            <pc:docMk/>
            <pc:sldMk cId="4251272229" sldId="267"/>
            <ac:spMk id="3" creationId="{BF5BC89F-2AAA-DD40-BBDF-C708AE452259}"/>
          </ac:spMkLst>
        </pc:spChg>
      </pc:sldChg>
      <pc:sldChg chg="modSp">
        <pc:chgData name="Esteban Garcia" userId="0ab7d6f5-8fab-4981-b927-1e33966f78bb" providerId="ADAL" clId="{BB329E5D-A592-40B8-BE4C-C9739074B43E}" dt="2019-10-30T19:49:42.035" v="301" actId="20577"/>
        <pc:sldMkLst>
          <pc:docMk/>
          <pc:sldMk cId="158016755" sldId="268"/>
        </pc:sldMkLst>
        <pc:spChg chg="mod">
          <ac:chgData name="Esteban Garcia" userId="0ab7d6f5-8fab-4981-b927-1e33966f78bb" providerId="ADAL" clId="{BB329E5D-A592-40B8-BE4C-C9739074B43E}" dt="2019-10-30T19:49:42.035" v="301" actId="20577"/>
          <ac:spMkLst>
            <pc:docMk/>
            <pc:sldMk cId="158016755" sldId="268"/>
            <ac:spMk id="2" creationId="{E5624E0D-8E8A-A74C-B0D0-622FDB64F1AB}"/>
          </ac:spMkLst>
        </pc:spChg>
        <pc:spChg chg="mod">
          <ac:chgData name="Esteban Garcia" userId="0ab7d6f5-8fab-4981-b927-1e33966f78bb" providerId="ADAL" clId="{BB329E5D-A592-40B8-BE4C-C9739074B43E}" dt="2019-10-30T19:49:31.791" v="296" actId="20577"/>
          <ac:spMkLst>
            <pc:docMk/>
            <pc:sldMk cId="158016755" sldId="268"/>
            <ac:spMk id="3" creationId="{D2D8092E-BAFC-D441-AACD-3B9AEE1C8553}"/>
          </ac:spMkLst>
        </pc:spChg>
      </pc:sldChg>
      <pc:sldChg chg="modSp add">
        <pc:chgData name="Esteban Garcia" userId="0ab7d6f5-8fab-4981-b927-1e33966f78bb" providerId="ADAL" clId="{BB329E5D-A592-40B8-BE4C-C9739074B43E}" dt="2019-10-30T19:55:08.147" v="748" actId="20577"/>
        <pc:sldMkLst>
          <pc:docMk/>
          <pc:sldMk cId="3051767" sldId="272"/>
        </pc:sldMkLst>
        <pc:spChg chg="mod">
          <ac:chgData name="Esteban Garcia" userId="0ab7d6f5-8fab-4981-b927-1e33966f78bb" providerId="ADAL" clId="{BB329E5D-A592-40B8-BE4C-C9739074B43E}" dt="2019-10-30T19:54:53.803" v="705" actId="20577"/>
          <ac:spMkLst>
            <pc:docMk/>
            <pc:sldMk cId="3051767" sldId="272"/>
            <ac:spMk id="2" creationId="{F110B9C8-64EA-4FBB-BB9C-3AAA97AB001E}"/>
          </ac:spMkLst>
        </pc:spChg>
        <pc:spChg chg="mod">
          <ac:chgData name="Esteban Garcia" userId="0ab7d6f5-8fab-4981-b927-1e33966f78bb" providerId="ADAL" clId="{BB329E5D-A592-40B8-BE4C-C9739074B43E}" dt="2019-10-30T19:55:08.147" v="748" actId="20577"/>
          <ac:spMkLst>
            <pc:docMk/>
            <pc:sldMk cId="3051767" sldId="272"/>
            <ac:spMk id="3" creationId="{50F2C209-A1D8-4A70-989E-050788ED19F3}"/>
          </ac:spMkLst>
        </pc:spChg>
      </pc:sldChg>
      <pc:sldChg chg="modSp add">
        <pc:chgData name="Esteban Garcia" userId="0ab7d6f5-8fab-4981-b927-1e33966f78bb" providerId="ADAL" clId="{BB329E5D-A592-40B8-BE4C-C9739074B43E}" dt="2019-10-30T19:51:53.993" v="545" actId="20577"/>
        <pc:sldMkLst>
          <pc:docMk/>
          <pc:sldMk cId="3003190092" sldId="273"/>
        </pc:sldMkLst>
        <pc:spChg chg="mod">
          <ac:chgData name="Esteban Garcia" userId="0ab7d6f5-8fab-4981-b927-1e33966f78bb" providerId="ADAL" clId="{BB329E5D-A592-40B8-BE4C-C9739074B43E}" dt="2019-10-30T19:51:15.919" v="458" actId="20577"/>
          <ac:spMkLst>
            <pc:docMk/>
            <pc:sldMk cId="3003190092" sldId="273"/>
            <ac:spMk id="2" creationId="{F110B9C8-64EA-4FBB-BB9C-3AAA97AB001E}"/>
          </ac:spMkLst>
        </pc:spChg>
        <pc:spChg chg="mod">
          <ac:chgData name="Esteban Garcia" userId="0ab7d6f5-8fab-4981-b927-1e33966f78bb" providerId="ADAL" clId="{BB329E5D-A592-40B8-BE4C-C9739074B43E}" dt="2019-10-30T19:51:53.993" v="545" actId="20577"/>
          <ac:spMkLst>
            <pc:docMk/>
            <pc:sldMk cId="3003190092" sldId="273"/>
            <ac:spMk id="3" creationId="{50F2C209-A1D8-4A70-989E-050788ED19F3}"/>
          </ac:spMkLst>
        </pc:spChg>
      </pc:sldChg>
      <pc:sldChg chg="modSp add">
        <pc:chgData name="Esteban Garcia" userId="0ab7d6f5-8fab-4981-b927-1e33966f78bb" providerId="ADAL" clId="{BB329E5D-A592-40B8-BE4C-C9739074B43E}" dt="2019-10-30T19:56:21.410" v="818"/>
        <pc:sldMkLst>
          <pc:docMk/>
          <pc:sldMk cId="218242971" sldId="274"/>
        </pc:sldMkLst>
        <pc:spChg chg="mod">
          <ac:chgData name="Esteban Garcia" userId="0ab7d6f5-8fab-4981-b927-1e33966f78bb" providerId="ADAL" clId="{BB329E5D-A592-40B8-BE4C-C9739074B43E}" dt="2019-10-30T19:52:12.355" v="561" actId="20577"/>
          <ac:spMkLst>
            <pc:docMk/>
            <pc:sldMk cId="218242971" sldId="274"/>
            <ac:spMk id="2" creationId="{3E357169-0F79-4A06-B62F-E5097CC2DD58}"/>
          </ac:spMkLst>
        </pc:spChg>
        <pc:spChg chg="mod">
          <ac:chgData name="Esteban Garcia" userId="0ab7d6f5-8fab-4981-b927-1e33966f78bb" providerId="ADAL" clId="{BB329E5D-A592-40B8-BE4C-C9739074B43E}" dt="2019-10-30T19:56:21.410" v="818"/>
          <ac:spMkLst>
            <pc:docMk/>
            <pc:sldMk cId="218242971" sldId="274"/>
            <ac:spMk id="3" creationId="{BE1BCB69-E63B-47AC-89EE-957B89EEBFEC}"/>
          </ac:spMkLst>
        </pc:spChg>
      </pc:sldChg>
      <pc:sldChg chg="modSp add">
        <pc:chgData name="Esteban Garcia" userId="0ab7d6f5-8fab-4981-b927-1e33966f78bb" providerId="ADAL" clId="{BB329E5D-A592-40B8-BE4C-C9739074B43E}" dt="2019-10-30T19:57:42.866" v="999" actId="20577"/>
        <pc:sldMkLst>
          <pc:docMk/>
          <pc:sldMk cId="457679004" sldId="275"/>
        </pc:sldMkLst>
        <pc:spChg chg="mod">
          <ac:chgData name="Esteban Garcia" userId="0ab7d6f5-8fab-4981-b927-1e33966f78bb" providerId="ADAL" clId="{BB329E5D-A592-40B8-BE4C-C9739074B43E}" dt="2019-10-30T19:55:31.040" v="764" actId="20577"/>
          <ac:spMkLst>
            <pc:docMk/>
            <pc:sldMk cId="457679004" sldId="275"/>
            <ac:spMk id="2" creationId="{D751186D-4A4E-49CC-AA68-87AE913B5F73}"/>
          </ac:spMkLst>
        </pc:spChg>
        <pc:spChg chg="mod">
          <ac:chgData name="Esteban Garcia" userId="0ab7d6f5-8fab-4981-b927-1e33966f78bb" providerId="ADAL" clId="{BB329E5D-A592-40B8-BE4C-C9739074B43E}" dt="2019-10-30T19:57:42.866" v="999" actId="20577"/>
          <ac:spMkLst>
            <pc:docMk/>
            <pc:sldMk cId="457679004" sldId="275"/>
            <ac:spMk id="3" creationId="{9923B2C1-0D78-4971-ADCA-EA0FB625F92C}"/>
          </ac:spMkLst>
        </pc:spChg>
      </pc:sldChg>
      <pc:sldChg chg="modSp add">
        <pc:chgData name="Esteban Garcia" userId="0ab7d6f5-8fab-4981-b927-1e33966f78bb" providerId="ADAL" clId="{BB329E5D-A592-40B8-BE4C-C9739074B43E}" dt="2019-10-30T19:57:11.513" v="931" actId="20577"/>
        <pc:sldMkLst>
          <pc:docMk/>
          <pc:sldMk cId="2855381805" sldId="276"/>
        </pc:sldMkLst>
        <pc:spChg chg="mod">
          <ac:chgData name="Esteban Garcia" userId="0ab7d6f5-8fab-4981-b927-1e33966f78bb" providerId="ADAL" clId="{BB329E5D-A592-40B8-BE4C-C9739074B43E}" dt="2019-10-30T19:56:54.530" v="879" actId="20577"/>
          <ac:spMkLst>
            <pc:docMk/>
            <pc:sldMk cId="2855381805" sldId="276"/>
            <ac:spMk id="2" creationId="{9E07195D-4201-47A6-88C5-C7DA6A08FAFE}"/>
          </ac:spMkLst>
        </pc:spChg>
        <pc:spChg chg="mod">
          <ac:chgData name="Esteban Garcia" userId="0ab7d6f5-8fab-4981-b927-1e33966f78bb" providerId="ADAL" clId="{BB329E5D-A592-40B8-BE4C-C9739074B43E}" dt="2019-10-30T19:57:11.513" v="931" actId="20577"/>
          <ac:spMkLst>
            <pc:docMk/>
            <pc:sldMk cId="2855381805" sldId="276"/>
            <ac:spMk id="3" creationId="{BA182658-9135-4D34-889D-E6E31D4C88E1}"/>
          </ac:spMkLst>
        </pc:spChg>
      </pc:sldChg>
      <pc:sldChg chg="modSp add">
        <pc:chgData name="Esteban Garcia" userId="0ab7d6f5-8fab-4981-b927-1e33966f78bb" providerId="ADAL" clId="{BB329E5D-A592-40B8-BE4C-C9739074B43E}" dt="2019-11-03T18:21:13.044" v="1143" actId="12"/>
        <pc:sldMkLst>
          <pc:docMk/>
          <pc:sldMk cId="3279981095" sldId="277"/>
        </pc:sldMkLst>
        <pc:spChg chg="mod">
          <ac:chgData name="Esteban Garcia" userId="0ab7d6f5-8fab-4981-b927-1e33966f78bb" providerId="ADAL" clId="{BB329E5D-A592-40B8-BE4C-C9739074B43E}" dt="2019-11-03T18:21:13.044" v="1143" actId="12"/>
          <ac:spMkLst>
            <pc:docMk/>
            <pc:sldMk cId="3279981095" sldId="277"/>
            <ac:spMk id="3" creationId="{BF5BC89F-2AAA-DD40-BBDF-C708AE452259}"/>
          </ac:spMkLst>
        </pc:spChg>
      </pc:sldChg>
      <pc:sldChg chg="modSp add">
        <pc:chgData name="Esteban Garcia" userId="0ab7d6f5-8fab-4981-b927-1e33966f78bb" providerId="ADAL" clId="{BB329E5D-A592-40B8-BE4C-C9739074B43E}" dt="2019-11-03T18:26:35.809" v="1469" actId="20577"/>
        <pc:sldMkLst>
          <pc:docMk/>
          <pc:sldMk cId="3821460870" sldId="278"/>
        </pc:sldMkLst>
        <pc:spChg chg="mod">
          <ac:chgData name="Esteban Garcia" userId="0ab7d6f5-8fab-4981-b927-1e33966f78bb" providerId="ADAL" clId="{BB329E5D-A592-40B8-BE4C-C9739074B43E}" dt="2019-11-03T18:22:01.105" v="1156" actId="20577"/>
          <ac:spMkLst>
            <pc:docMk/>
            <pc:sldMk cId="3821460870" sldId="278"/>
            <ac:spMk id="2" creationId="{1E2992BF-F371-EE4D-A8F1-59FBFA6ED08F}"/>
          </ac:spMkLst>
        </pc:spChg>
        <pc:spChg chg="mod">
          <ac:chgData name="Esteban Garcia" userId="0ab7d6f5-8fab-4981-b927-1e33966f78bb" providerId="ADAL" clId="{BB329E5D-A592-40B8-BE4C-C9739074B43E}" dt="2019-11-03T18:26:35.809" v="1469" actId="20577"/>
          <ac:spMkLst>
            <pc:docMk/>
            <pc:sldMk cId="3821460870" sldId="278"/>
            <ac:spMk id="3" creationId="{94E0B907-B64A-7C43-A6A2-260E34DD120A}"/>
          </ac:spMkLst>
        </pc:spChg>
      </pc:sldChg>
      <pc:sldChg chg="modSp add">
        <pc:chgData name="Esteban Garcia" userId="0ab7d6f5-8fab-4981-b927-1e33966f78bb" providerId="ADAL" clId="{BB329E5D-A592-40B8-BE4C-C9739074B43E}" dt="2019-11-03T18:27:24.252" v="1525" actId="20577"/>
        <pc:sldMkLst>
          <pc:docMk/>
          <pc:sldMk cId="2799155096" sldId="279"/>
        </pc:sldMkLst>
        <pc:spChg chg="mod">
          <ac:chgData name="Esteban Garcia" userId="0ab7d6f5-8fab-4981-b927-1e33966f78bb" providerId="ADAL" clId="{BB329E5D-A592-40B8-BE4C-C9739074B43E}" dt="2019-11-03T18:22:19.871" v="1180" actId="20577"/>
          <ac:spMkLst>
            <pc:docMk/>
            <pc:sldMk cId="2799155096" sldId="279"/>
            <ac:spMk id="2" creationId="{1E2992BF-F371-EE4D-A8F1-59FBFA6ED08F}"/>
          </ac:spMkLst>
        </pc:spChg>
        <pc:spChg chg="mod">
          <ac:chgData name="Esteban Garcia" userId="0ab7d6f5-8fab-4981-b927-1e33966f78bb" providerId="ADAL" clId="{BB329E5D-A592-40B8-BE4C-C9739074B43E}" dt="2019-11-03T18:27:24.252" v="1525" actId="20577"/>
          <ac:spMkLst>
            <pc:docMk/>
            <pc:sldMk cId="2799155096" sldId="279"/>
            <ac:spMk id="3" creationId="{94E0B907-B64A-7C43-A6A2-260E34DD120A}"/>
          </ac:spMkLst>
        </pc:spChg>
      </pc:sldChg>
      <pc:sldChg chg="modSp add">
        <pc:chgData name="Esteban Garcia" userId="0ab7d6f5-8fab-4981-b927-1e33966f78bb" providerId="ADAL" clId="{BB329E5D-A592-40B8-BE4C-C9739074B43E}" dt="2019-11-03T18:28:34.287" v="1678" actId="20577"/>
        <pc:sldMkLst>
          <pc:docMk/>
          <pc:sldMk cId="1515083524" sldId="280"/>
        </pc:sldMkLst>
        <pc:spChg chg="mod">
          <ac:chgData name="Esteban Garcia" userId="0ab7d6f5-8fab-4981-b927-1e33966f78bb" providerId="ADAL" clId="{BB329E5D-A592-40B8-BE4C-C9739074B43E}" dt="2019-11-03T18:22:28.875" v="1200" actId="20577"/>
          <ac:spMkLst>
            <pc:docMk/>
            <pc:sldMk cId="1515083524" sldId="280"/>
            <ac:spMk id="2" creationId="{1E2992BF-F371-EE4D-A8F1-59FBFA6ED08F}"/>
          </ac:spMkLst>
        </pc:spChg>
        <pc:spChg chg="mod">
          <ac:chgData name="Esteban Garcia" userId="0ab7d6f5-8fab-4981-b927-1e33966f78bb" providerId="ADAL" clId="{BB329E5D-A592-40B8-BE4C-C9739074B43E}" dt="2019-11-03T18:28:34.287" v="1678" actId="20577"/>
          <ac:spMkLst>
            <pc:docMk/>
            <pc:sldMk cId="1515083524" sldId="280"/>
            <ac:spMk id="3" creationId="{94E0B907-B64A-7C43-A6A2-260E34DD120A}"/>
          </ac:spMkLst>
        </pc:spChg>
      </pc:sldChg>
      <pc:sldChg chg="modSp add">
        <pc:chgData name="Esteban Garcia" userId="0ab7d6f5-8fab-4981-b927-1e33966f78bb" providerId="ADAL" clId="{BB329E5D-A592-40B8-BE4C-C9739074B43E}" dt="2019-11-03T18:30:41.892" v="1838" actId="404"/>
        <pc:sldMkLst>
          <pc:docMk/>
          <pc:sldMk cId="490481058" sldId="281"/>
        </pc:sldMkLst>
        <pc:spChg chg="mod">
          <ac:chgData name="Esteban Garcia" userId="0ab7d6f5-8fab-4981-b927-1e33966f78bb" providerId="ADAL" clId="{BB329E5D-A592-40B8-BE4C-C9739074B43E}" dt="2019-11-03T18:23:39.230" v="1323" actId="20577"/>
          <ac:spMkLst>
            <pc:docMk/>
            <pc:sldMk cId="490481058" sldId="281"/>
            <ac:spMk id="2" creationId="{B81BE5F6-EEBE-47BE-928F-20B4100E98E2}"/>
          </ac:spMkLst>
        </pc:spChg>
        <pc:spChg chg="mod">
          <ac:chgData name="Esteban Garcia" userId="0ab7d6f5-8fab-4981-b927-1e33966f78bb" providerId="ADAL" clId="{BB329E5D-A592-40B8-BE4C-C9739074B43E}" dt="2019-11-03T18:30:41.892" v="1838" actId="404"/>
          <ac:spMkLst>
            <pc:docMk/>
            <pc:sldMk cId="490481058" sldId="281"/>
            <ac:spMk id="3" creationId="{E23E211C-92AB-418B-9079-949E67EA6E25}"/>
          </ac:spMkLst>
        </pc:spChg>
      </pc:sldChg>
      <pc:sldChg chg="modSp add">
        <pc:chgData name="Esteban Garcia" userId="0ab7d6f5-8fab-4981-b927-1e33966f78bb" providerId="ADAL" clId="{BB329E5D-A592-40B8-BE4C-C9739074B43E}" dt="2019-11-03T18:23:28.939" v="1317" actId="20577"/>
        <pc:sldMkLst>
          <pc:docMk/>
          <pc:sldMk cId="2113182835" sldId="282"/>
        </pc:sldMkLst>
        <pc:spChg chg="mod">
          <ac:chgData name="Esteban Garcia" userId="0ab7d6f5-8fab-4981-b927-1e33966f78bb" providerId="ADAL" clId="{BB329E5D-A592-40B8-BE4C-C9739074B43E}" dt="2019-11-03T18:23:28.939" v="1317" actId="20577"/>
          <ac:spMkLst>
            <pc:docMk/>
            <pc:sldMk cId="2113182835" sldId="282"/>
            <ac:spMk id="2" creationId="{B81BE5F6-EEBE-47BE-928F-20B4100E98E2}"/>
          </ac:spMkLst>
        </pc:spChg>
      </pc:sldChg>
    </pc:docChg>
  </pc:docChgLst>
  <pc:docChgLst>
    <pc:chgData name="Esteban Garcia" userId="cfe30a168b09be05" providerId="Windows Live" clId="Web-{C432058F-4717-4AB9-B3FC-224ECD7378D4}"/>
    <pc:docChg chg="modSld">
      <pc:chgData name="Esteban Garcia" userId="cfe30a168b09be05" providerId="Windows Live" clId="Web-{C432058F-4717-4AB9-B3FC-224ECD7378D4}" dt="2019-11-20T23:30:30.690" v="411"/>
      <pc:docMkLst>
        <pc:docMk/>
      </pc:docMkLst>
      <pc:sldChg chg="addSp modSp">
        <pc:chgData name="Esteban Garcia" userId="cfe30a168b09be05" providerId="Windows Live" clId="Web-{C432058F-4717-4AB9-B3FC-224ECD7378D4}" dt="2019-11-20T23:30:11.908" v="403"/>
        <pc:sldMkLst>
          <pc:docMk/>
          <pc:sldMk cId="2548175750" sldId="266"/>
        </pc:sldMkLst>
        <pc:spChg chg="add mod">
          <ac:chgData name="Esteban Garcia" userId="cfe30a168b09be05" providerId="Windows Live" clId="Web-{C432058F-4717-4AB9-B3FC-224ECD7378D4}" dt="2019-11-20T23:29:57.595" v="400" actId="14100"/>
          <ac:spMkLst>
            <pc:docMk/>
            <pc:sldMk cId="2548175750" sldId="266"/>
            <ac:spMk id="3" creationId="{FBD60D3C-E681-4DF3-8AAE-B3055372AF19}"/>
          </ac:spMkLst>
        </pc:spChg>
        <pc:spChg chg="add mod">
          <ac:chgData name="Esteban Garcia" userId="cfe30a168b09be05" providerId="Windows Live" clId="Web-{C432058F-4717-4AB9-B3FC-224ECD7378D4}" dt="2019-11-20T23:30:00.845" v="401" actId="14100"/>
          <ac:spMkLst>
            <pc:docMk/>
            <pc:sldMk cId="2548175750" sldId="266"/>
            <ac:spMk id="5" creationId="{E03CE609-7D95-41A9-9B42-3169AB4DD773}"/>
          </ac:spMkLst>
        </pc:spChg>
        <pc:spChg chg="add mod">
          <ac:chgData name="Esteban Garcia" userId="cfe30a168b09be05" providerId="Windows Live" clId="Web-{C432058F-4717-4AB9-B3FC-224ECD7378D4}" dt="2019-11-20T23:30:05.955" v="402" actId="1076"/>
          <ac:spMkLst>
            <pc:docMk/>
            <pc:sldMk cId="2548175750" sldId="266"/>
            <ac:spMk id="6" creationId="{56B8AF1D-5816-4751-A735-63B2D0F62C73}"/>
          </ac:spMkLst>
        </pc:spChg>
        <pc:spChg chg="add mod">
          <ac:chgData name="Esteban Garcia" userId="cfe30a168b09be05" providerId="Windows Live" clId="Web-{C432058F-4717-4AB9-B3FC-224ECD7378D4}" dt="2019-11-20T23:29:52.892" v="398"/>
          <ac:spMkLst>
            <pc:docMk/>
            <pc:sldMk cId="2548175750" sldId="266"/>
            <ac:spMk id="7" creationId="{4245EE74-F417-4B8F-9AD5-5A5215A82188}"/>
          </ac:spMkLst>
        </pc:spChg>
        <pc:spChg chg="add mod">
          <ac:chgData name="Esteban Garcia" userId="cfe30a168b09be05" providerId="Windows Live" clId="Web-{C432058F-4717-4AB9-B3FC-224ECD7378D4}" dt="2019-11-20T23:29:52.876" v="397"/>
          <ac:spMkLst>
            <pc:docMk/>
            <pc:sldMk cId="2548175750" sldId="266"/>
            <ac:spMk id="8" creationId="{BCBAC90A-E14E-48C3-935C-27F3372057A6}"/>
          </ac:spMkLst>
        </pc:spChg>
        <pc:spChg chg="add mod">
          <ac:chgData name="Esteban Garcia" userId="cfe30a168b09be05" providerId="Windows Live" clId="Web-{C432058F-4717-4AB9-B3FC-224ECD7378D4}" dt="2019-11-20T23:30:11.908" v="403"/>
          <ac:spMkLst>
            <pc:docMk/>
            <pc:sldMk cId="2548175750" sldId="266"/>
            <ac:spMk id="9" creationId="{2E78D7BA-6E8D-4318-A7BE-46CD7D810B6B}"/>
          </ac:spMkLst>
        </pc:spChg>
        <pc:picChg chg="mod">
          <ac:chgData name="Esteban Garcia" userId="cfe30a168b09be05" providerId="Windows Live" clId="Web-{C432058F-4717-4AB9-B3FC-224ECD7378D4}" dt="2019-11-20T23:29:00.749" v="380" actId="1076"/>
          <ac:picMkLst>
            <pc:docMk/>
            <pc:sldMk cId="2548175750" sldId="266"/>
            <ac:picMk id="4" creationId="{E9AD10D9-DC9C-4160-AE00-7BC493956ED9}"/>
          </ac:picMkLst>
        </pc:picChg>
      </pc:sldChg>
      <pc:sldChg chg="modSp">
        <pc:chgData name="Esteban Garcia" userId="cfe30a168b09be05" providerId="Windows Live" clId="Web-{C432058F-4717-4AB9-B3FC-224ECD7378D4}" dt="2019-11-20T23:09:28.575" v="54" actId="20577"/>
        <pc:sldMkLst>
          <pc:docMk/>
          <pc:sldMk cId="490481058" sldId="281"/>
        </pc:sldMkLst>
        <pc:spChg chg="mod">
          <ac:chgData name="Esteban Garcia" userId="cfe30a168b09be05" providerId="Windows Live" clId="Web-{C432058F-4717-4AB9-B3FC-224ECD7378D4}" dt="2019-11-20T23:09:28.575" v="54" actId="20577"/>
          <ac:spMkLst>
            <pc:docMk/>
            <pc:sldMk cId="490481058" sldId="281"/>
            <ac:spMk id="4" creationId="{5FFE1803-726B-4445-BE29-7F4C7E57D1D8}"/>
          </ac:spMkLst>
        </pc:spChg>
      </pc:sldChg>
      <pc:sldChg chg="addSp delSp">
        <pc:chgData name="Esteban Garcia" userId="cfe30a168b09be05" providerId="Windows Live" clId="Web-{C432058F-4717-4AB9-B3FC-224ECD7378D4}" dt="2019-11-20T23:30:30.690" v="411"/>
        <pc:sldMkLst>
          <pc:docMk/>
          <pc:sldMk cId="4016100033" sldId="303"/>
        </pc:sldMkLst>
        <pc:spChg chg="add">
          <ac:chgData name="Esteban Garcia" userId="cfe30a168b09be05" providerId="Windows Live" clId="Web-{C432058F-4717-4AB9-B3FC-224ECD7378D4}" dt="2019-11-20T23:30:30.628" v="406"/>
          <ac:spMkLst>
            <pc:docMk/>
            <pc:sldMk cId="4016100033" sldId="303"/>
            <ac:spMk id="7" creationId="{DA157B64-3A8E-4A5F-8609-4FA3800B623E}"/>
          </ac:spMkLst>
        </pc:spChg>
        <pc:spChg chg="add">
          <ac:chgData name="Esteban Garcia" userId="cfe30a168b09be05" providerId="Windows Live" clId="Web-{C432058F-4717-4AB9-B3FC-224ECD7378D4}" dt="2019-11-20T23:30:30.643" v="407"/>
          <ac:spMkLst>
            <pc:docMk/>
            <pc:sldMk cId="4016100033" sldId="303"/>
            <ac:spMk id="9" creationId="{0F1AF85E-426A-4171-AF7C-AC8460AE7504}"/>
          </ac:spMkLst>
        </pc:spChg>
        <pc:spChg chg="add">
          <ac:chgData name="Esteban Garcia" userId="cfe30a168b09be05" providerId="Windows Live" clId="Web-{C432058F-4717-4AB9-B3FC-224ECD7378D4}" dt="2019-11-20T23:30:30.643" v="408"/>
          <ac:spMkLst>
            <pc:docMk/>
            <pc:sldMk cId="4016100033" sldId="303"/>
            <ac:spMk id="11" creationId="{E580DC07-9C77-4030-A408-4BF572F9545F}"/>
          </ac:spMkLst>
        </pc:spChg>
        <pc:spChg chg="add">
          <ac:chgData name="Esteban Garcia" userId="cfe30a168b09be05" providerId="Windows Live" clId="Web-{C432058F-4717-4AB9-B3FC-224ECD7378D4}" dt="2019-11-20T23:30:30.659" v="409"/>
          <ac:spMkLst>
            <pc:docMk/>
            <pc:sldMk cId="4016100033" sldId="303"/>
            <ac:spMk id="13" creationId="{1B7AAF44-E4B0-4D8D-9410-DD662403D274}"/>
          </ac:spMkLst>
        </pc:spChg>
        <pc:spChg chg="add">
          <ac:chgData name="Esteban Garcia" userId="cfe30a168b09be05" providerId="Windows Live" clId="Web-{C432058F-4717-4AB9-B3FC-224ECD7378D4}" dt="2019-11-20T23:30:30.674" v="410"/>
          <ac:spMkLst>
            <pc:docMk/>
            <pc:sldMk cId="4016100033" sldId="303"/>
            <ac:spMk id="15" creationId="{762F0FAA-857D-43C8-994A-79FD0FC208BF}"/>
          </ac:spMkLst>
        </pc:spChg>
        <pc:spChg chg="add">
          <ac:chgData name="Esteban Garcia" userId="cfe30a168b09be05" providerId="Windows Live" clId="Web-{C432058F-4717-4AB9-B3FC-224ECD7378D4}" dt="2019-11-20T23:30:30.690" v="411"/>
          <ac:spMkLst>
            <pc:docMk/>
            <pc:sldMk cId="4016100033" sldId="303"/>
            <ac:spMk id="17" creationId="{C07542F4-C6AB-48D4-8211-4FFCEF8B4132}"/>
          </ac:spMkLst>
        </pc:spChg>
        <pc:picChg chg="add">
          <ac:chgData name="Esteban Garcia" userId="cfe30a168b09be05" providerId="Windows Live" clId="Web-{C432058F-4717-4AB9-B3FC-224ECD7378D4}" dt="2019-11-20T23:30:30.612" v="405"/>
          <ac:picMkLst>
            <pc:docMk/>
            <pc:sldMk cId="4016100033" sldId="303"/>
            <ac:picMk id="3" creationId="{5E502832-F1A2-49D9-ABC5-766B170BFF20}"/>
          </ac:picMkLst>
        </pc:picChg>
        <pc:picChg chg="del">
          <ac:chgData name="Esteban Garcia" userId="cfe30a168b09be05" providerId="Windows Live" clId="Web-{C432058F-4717-4AB9-B3FC-224ECD7378D4}" dt="2019-11-20T23:30:29.909" v="404"/>
          <ac:picMkLst>
            <pc:docMk/>
            <pc:sldMk cId="4016100033" sldId="303"/>
            <ac:picMk id="4" creationId="{E9AD10D9-DC9C-4160-AE00-7BC493956ED9}"/>
          </ac:picMkLst>
        </pc:picChg>
      </pc:sldChg>
      <pc:sldChg chg="addSp delSp modSp">
        <pc:chgData name="Esteban Garcia" userId="cfe30a168b09be05" providerId="Windows Live" clId="Web-{C432058F-4717-4AB9-B3FC-224ECD7378D4}" dt="2019-11-20T23:21:45.167" v="127" actId="20577"/>
        <pc:sldMkLst>
          <pc:docMk/>
          <pc:sldMk cId="2186001223" sldId="305"/>
        </pc:sldMkLst>
        <pc:spChg chg="del">
          <ac:chgData name="Esteban Garcia" userId="cfe30a168b09be05" providerId="Windows Live" clId="Web-{C432058F-4717-4AB9-B3FC-224ECD7378D4}" dt="2019-11-20T23:06:48.379" v="0"/>
          <ac:spMkLst>
            <pc:docMk/>
            <pc:sldMk cId="2186001223" sldId="305"/>
            <ac:spMk id="3" creationId="{372679B1-00EB-41DB-AD4B-FC979CDC93FC}"/>
          </ac:spMkLst>
        </pc:spChg>
        <pc:spChg chg="add mod">
          <ac:chgData name="Esteban Garcia" userId="cfe30a168b09be05" providerId="Windows Live" clId="Web-{C432058F-4717-4AB9-B3FC-224ECD7378D4}" dt="2019-11-20T23:07:23.115" v="52" actId="20577"/>
          <ac:spMkLst>
            <pc:docMk/>
            <pc:sldMk cId="2186001223" sldId="305"/>
            <ac:spMk id="5" creationId="{5445F214-CE73-4E7B-9641-A85E41916F2C}"/>
          </ac:spMkLst>
        </pc:spChg>
        <pc:spChg chg="add mod">
          <ac:chgData name="Esteban Garcia" userId="cfe30a168b09be05" providerId="Windows Live" clId="Web-{C432058F-4717-4AB9-B3FC-224ECD7378D4}" dt="2019-11-20T23:21:45.167" v="127" actId="20577"/>
          <ac:spMkLst>
            <pc:docMk/>
            <pc:sldMk cId="2186001223" sldId="305"/>
            <ac:spMk id="7" creationId="{604DEAAE-07BD-4309-8A75-0FD381BE2F4C}"/>
          </ac:spMkLst>
        </pc:spChg>
      </pc:sldChg>
    </pc:docChg>
  </pc:docChgLst>
  <pc:docChgLst>
    <pc:chgData name="Heidi Araya" userId="b2a9345f7da99a17" providerId="Windows Live" clId="Web-{EFE6FA61-61B6-43BD-AD2D-31BAB961034B}"/>
    <pc:docChg chg="addSld delSld modSld">
      <pc:chgData name="Heidi Araya" userId="b2a9345f7da99a17" providerId="Windows Live" clId="Web-{EFE6FA61-61B6-43BD-AD2D-31BAB961034B}" dt="2019-11-20T23:32:07.232" v="335" actId="20577"/>
      <pc:docMkLst>
        <pc:docMk/>
      </pc:docMkLst>
      <pc:sldChg chg="addSp delSp modSp">
        <pc:chgData name="Heidi Araya" userId="b2a9345f7da99a17" providerId="Windows Live" clId="Web-{EFE6FA61-61B6-43BD-AD2D-31BAB961034B}" dt="2019-11-20T22:00:07.477" v="50" actId="1076"/>
        <pc:sldMkLst>
          <pc:docMk/>
          <pc:sldMk cId="2548175750" sldId="266"/>
        </pc:sldMkLst>
        <pc:spChg chg="del">
          <ac:chgData name="Heidi Araya" userId="b2a9345f7da99a17" providerId="Windows Live" clId="Web-{EFE6FA61-61B6-43BD-AD2D-31BAB961034B}" dt="2019-11-20T21:59:15.569" v="38"/>
          <ac:spMkLst>
            <pc:docMk/>
            <pc:sldMk cId="2548175750" sldId="266"/>
            <ac:spMk id="3" creationId="{BAA34DE7-407D-5B4F-8D3B-1BDD9553B9C8}"/>
          </ac:spMkLst>
        </pc:spChg>
        <pc:picChg chg="add mod modCrop">
          <ac:chgData name="Heidi Araya" userId="b2a9345f7da99a17" providerId="Windows Live" clId="Web-{EFE6FA61-61B6-43BD-AD2D-31BAB961034B}" dt="2019-11-20T22:00:07.477" v="50" actId="1076"/>
          <ac:picMkLst>
            <pc:docMk/>
            <pc:sldMk cId="2548175750" sldId="266"/>
            <ac:picMk id="4" creationId="{E9AD10D9-DC9C-4160-AE00-7BC493956ED9}"/>
          </ac:picMkLst>
        </pc:picChg>
      </pc:sldChg>
      <pc:sldChg chg="modSp">
        <pc:chgData name="Heidi Araya" userId="b2a9345f7da99a17" providerId="Windows Live" clId="Web-{EFE6FA61-61B6-43BD-AD2D-31BAB961034B}" dt="2019-11-20T23:31:51.794" v="334" actId="20577"/>
        <pc:sldMkLst>
          <pc:docMk/>
          <pc:sldMk cId="3003190092" sldId="273"/>
        </pc:sldMkLst>
        <pc:spChg chg="mod">
          <ac:chgData name="Heidi Araya" userId="b2a9345f7da99a17" providerId="Windows Live" clId="Web-{EFE6FA61-61B6-43BD-AD2D-31BAB961034B}" dt="2019-11-20T23:31:51.794" v="334" actId="20577"/>
          <ac:spMkLst>
            <pc:docMk/>
            <pc:sldMk cId="3003190092" sldId="273"/>
            <ac:spMk id="2" creationId="{F110B9C8-64EA-4FBB-BB9C-3AAA97AB001E}"/>
          </ac:spMkLst>
        </pc:spChg>
      </pc:sldChg>
      <pc:sldChg chg="modSp">
        <pc:chgData name="Heidi Araya" userId="b2a9345f7da99a17" providerId="Windows Live" clId="Web-{EFE6FA61-61B6-43BD-AD2D-31BAB961034B}" dt="2019-11-20T23:32:07.232" v="335" actId="20577"/>
        <pc:sldMkLst>
          <pc:docMk/>
          <pc:sldMk cId="457679004" sldId="275"/>
        </pc:sldMkLst>
        <pc:spChg chg="mod">
          <ac:chgData name="Heidi Araya" userId="b2a9345f7da99a17" providerId="Windows Live" clId="Web-{EFE6FA61-61B6-43BD-AD2D-31BAB961034B}" dt="2019-11-20T23:32:07.232" v="335" actId="20577"/>
          <ac:spMkLst>
            <pc:docMk/>
            <pc:sldMk cId="457679004" sldId="275"/>
            <ac:spMk id="2" creationId="{D751186D-4A4E-49CC-AA68-87AE913B5F73}"/>
          </ac:spMkLst>
        </pc:spChg>
      </pc:sldChg>
      <pc:sldChg chg="modSp">
        <pc:chgData name="Heidi Araya" userId="b2a9345f7da99a17" providerId="Windows Live" clId="Web-{EFE6FA61-61B6-43BD-AD2D-31BAB961034B}" dt="2019-11-20T23:31:47.981" v="333" actId="20577"/>
        <pc:sldMkLst>
          <pc:docMk/>
          <pc:sldMk cId="2855381805" sldId="276"/>
        </pc:sldMkLst>
        <pc:spChg chg="mod">
          <ac:chgData name="Heidi Araya" userId="b2a9345f7da99a17" providerId="Windows Live" clId="Web-{EFE6FA61-61B6-43BD-AD2D-31BAB961034B}" dt="2019-11-20T23:31:47.981" v="333" actId="20577"/>
          <ac:spMkLst>
            <pc:docMk/>
            <pc:sldMk cId="2855381805" sldId="276"/>
            <ac:spMk id="2" creationId="{9E07195D-4201-47A6-88C5-C7DA6A08FAFE}"/>
          </ac:spMkLst>
        </pc:spChg>
      </pc:sldChg>
      <pc:sldChg chg="modSp">
        <pc:chgData name="Heidi Araya" userId="b2a9345f7da99a17" providerId="Windows Live" clId="Web-{EFE6FA61-61B6-43BD-AD2D-31BAB961034B}" dt="2019-11-20T18:21:54.585" v="14" actId="1076"/>
        <pc:sldMkLst>
          <pc:docMk/>
          <pc:sldMk cId="3821460870" sldId="278"/>
        </pc:sldMkLst>
        <pc:spChg chg="mod">
          <ac:chgData name="Heidi Araya" userId="b2a9345f7da99a17" providerId="Windows Live" clId="Web-{EFE6FA61-61B6-43BD-AD2D-31BAB961034B}" dt="2019-11-20T18:21:52.131" v="13" actId="20577"/>
          <ac:spMkLst>
            <pc:docMk/>
            <pc:sldMk cId="3821460870" sldId="278"/>
            <ac:spMk id="2" creationId="{1E2992BF-F371-EE4D-A8F1-59FBFA6ED08F}"/>
          </ac:spMkLst>
        </pc:spChg>
        <pc:picChg chg="mod">
          <ac:chgData name="Heidi Araya" userId="b2a9345f7da99a17" providerId="Windows Live" clId="Web-{EFE6FA61-61B6-43BD-AD2D-31BAB961034B}" dt="2019-11-20T18:21:54.585" v="14" actId="1076"/>
          <ac:picMkLst>
            <pc:docMk/>
            <pc:sldMk cId="3821460870" sldId="278"/>
            <ac:picMk id="4" creationId="{7C8B29FB-B01A-4B3B-A715-9C4C71D8B96C}"/>
          </ac:picMkLst>
        </pc:picChg>
      </pc:sldChg>
      <pc:sldChg chg="modSp">
        <pc:chgData name="Heidi Araya" userId="b2a9345f7da99a17" providerId="Windows Live" clId="Web-{EFE6FA61-61B6-43BD-AD2D-31BAB961034B}" dt="2019-11-20T18:22:02.788" v="18" actId="20577"/>
        <pc:sldMkLst>
          <pc:docMk/>
          <pc:sldMk cId="2799155096" sldId="279"/>
        </pc:sldMkLst>
        <pc:spChg chg="mod">
          <ac:chgData name="Heidi Araya" userId="b2a9345f7da99a17" providerId="Windows Live" clId="Web-{EFE6FA61-61B6-43BD-AD2D-31BAB961034B}" dt="2019-11-20T18:22:02.788" v="18" actId="20577"/>
          <ac:spMkLst>
            <pc:docMk/>
            <pc:sldMk cId="2799155096" sldId="279"/>
            <ac:spMk id="2" creationId="{1E2992BF-F371-EE4D-A8F1-59FBFA6ED08F}"/>
          </ac:spMkLst>
        </pc:spChg>
      </pc:sldChg>
      <pc:sldChg chg="modSp">
        <pc:chgData name="Heidi Araya" userId="b2a9345f7da99a17" providerId="Windows Live" clId="Web-{EFE6FA61-61B6-43BD-AD2D-31BAB961034B}" dt="2019-11-20T18:22:17.507" v="27" actId="20577"/>
        <pc:sldMkLst>
          <pc:docMk/>
          <pc:sldMk cId="1515083524" sldId="280"/>
        </pc:sldMkLst>
        <pc:spChg chg="mod">
          <ac:chgData name="Heidi Araya" userId="b2a9345f7da99a17" providerId="Windows Live" clId="Web-{EFE6FA61-61B6-43BD-AD2D-31BAB961034B}" dt="2019-11-20T18:22:17.507" v="27" actId="20577"/>
          <ac:spMkLst>
            <pc:docMk/>
            <pc:sldMk cId="1515083524" sldId="280"/>
            <ac:spMk id="2" creationId="{1E2992BF-F371-EE4D-A8F1-59FBFA6ED08F}"/>
          </ac:spMkLst>
        </pc:spChg>
      </pc:sldChg>
      <pc:sldChg chg="modSp">
        <pc:chgData name="Heidi Araya" userId="b2a9345f7da99a17" providerId="Windows Live" clId="Web-{EFE6FA61-61B6-43BD-AD2D-31BAB961034B}" dt="2019-11-20T23:10:39.137" v="224" actId="20577"/>
        <pc:sldMkLst>
          <pc:docMk/>
          <pc:sldMk cId="490481058" sldId="281"/>
        </pc:sldMkLst>
        <pc:spChg chg="mod">
          <ac:chgData name="Heidi Araya" userId="b2a9345f7da99a17" providerId="Windows Live" clId="Web-{EFE6FA61-61B6-43BD-AD2D-31BAB961034B}" dt="2019-11-20T23:10:39.137" v="224" actId="20577"/>
          <ac:spMkLst>
            <pc:docMk/>
            <pc:sldMk cId="490481058" sldId="281"/>
            <ac:spMk id="4" creationId="{5FFE1803-726B-4445-BE29-7F4C7E57D1D8}"/>
          </ac:spMkLst>
        </pc:spChg>
      </pc:sldChg>
      <pc:sldChg chg="modSp modNotes">
        <pc:chgData name="Heidi Araya" userId="b2a9345f7da99a17" providerId="Windows Live" clId="Web-{EFE6FA61-61B6-43BD-AD2D-31BAB961034B}" dt="2019-11-20T23:29:51.961" v="301"/>
        <pc:sldMkLst>
          <pc:docMk/>
          <pc:sldMk cId="2113182835" sldId="282"/>
        </pc:sldMkLst>
        <pc:spChg chg="mod">
          <ac:chgData name="Heidi Araya" userId="b2a9345f7da99a17" providerId="Windows Live" clId="Web-{EFE6FA61-61B6-43BD-AD2D-31BAB961034B}" dt="2019-11-20T18:22:34.444" v="32" actId="20577"/>
          <ac:spMkLst>
            <pc:docMk/>
            <pc:sldMk cId="2113182835" sldId="282"/>
            <ac:spMk id="2" creationId="{B81BE5F6-EEBE-47BE-928F-20B4100E98E2}"/>
          </ac:spMkLst>
        </pc:spChg>
      </pc:sldChg>
      <pc:sldChg chg="modSp">
        <pc:chgData name="Heidi Araya" userId="b2a9345f7da99a17" providerId="Windows Live" clId="Web-{EFE6FA61-61B6-43BD-AD2D-31BAB961034B}" dt="2019-11-20T18:22:46.085" v="37" actId="20577"/>
        <pc:sldMkLst>
          <pc:docMk/>
          <pc:sldMk cId="78116606" sldId="283"/>
        </pc:sldMkLst>
        <pc:spChg chg="mod">
          <ac:chgData name="Heidi Araya" userId="b2a9345f7da99a17" providerId="Windows Live" clId="Web-{EFE6FA61-61B6-43BD-AD2D-31BAB961034B}" dt="2019-11-20T18:22:46.085" v="37" actId="20577"/>
          <ac:spMkLst>
            <pc:docMk/>
            <pc:sldMk cId="78116606" sldId="283"/>
            <ac:spMk id="2" creationId="{B81BE5F6-EEBE-47BE-928F-20B4100E98E2}"/>
          </ac:spMkLst>
        </pc:spChg>
      </pc:sldChg>
      <pc:sldChg chg="modSp">
        <pc:chgData name="Heidi Araya" userId="b2a9345f7da99a17" providerId="Windows Live" clId="Web-{EFE6FA61-61B6-43BD-AD2D-31BAB961034B}" dt="2019-11-20T22:35:31.151" v="79" actId="20577"/>
        <pc:sldMkLst>
          <pc:docMk/>
          <pc:sldMk cId="4077104116" sldId="286"/>
        </pc:sldMkLst>
        <pc:spChg chg="mod">
          <ac:chgData name="Heidi Araya" userId="b2a9345f7da99a17" providerId="Windows Live" clId="Web-{EFE6FA61-61B6-43BD-AD2D-31BAB961034B}" dt="2019-11-20T22:35:31.151" v="79" actId="20577"/>
          <ac:spMkLst>
            <pc:docMk/>
            <pc:sldMk cId="4077104116" sldId="286"/>
            <ac:spMk id="3" creationId="{BF5BC89F-2AAA-DD40-BBDF-C708AE452259}"/>
          </ac:spMkLst>
        </pc:spChg>
        <pc:picChg chg="mod">
          <ac:chgData name="Heidi Araya" userId="b2a9345f7da99a17" providerId="Windows Live" clId="Web-{EFE6FA61-61B6-43BD-AD2D-31BAB961034B}" dt="2019-11-20T22:35:24.760" v="76" actId="14100"/>
          <ac:picMkLst>
            <pc:docMk/>
            <pc:sldMk cId="4077104116" sldId="286"/>
            <ac:picMk id="4" creationId="{E5DA35E9-8243-4FE3-BD56-86EDF9B51E93}"/>
          </ac:picMkLst>
        </pc:picChg>
      </pc:sldChg>
      <pc:sldChg chg="modSp">
        <pc:chgData name="Heidi Araya" userId="b2a9345f7da99a17" providerId="Windows Live" clId="Web-{EFE6FA61-61B6-43BD-AD2D-31BAB961034B}" dt="2019-11-20T23:31:38.606" v="330" actId="20577"/>
        <pc:sldMkLst>
          <pc:docMk/>
          <pc:sldMk cId="3595385887" sldId="294"/>
        </pc:sldMkLst>
        <pc:spChg chg="mod">
          <ac:chgData name="Heidi Araya" userId="b2a9345f7da99a17" providerId="Windows Live" clId="Web-{EFE6FA61-61B6-43BD-AD2D-31BAB961034B}" dt="2019-11-20T23:31:38.606" v="330" actId="20577"/>
          <ac:spMkLst>
            <pc:docMk/>
            <pc:sldMk cId="3595385887" sldId="294"/>
            <ac:spMk id="2" creationId="{AA3E41DC-3005-4740-849C-30E9562161E9}"/>
          </ac:spMkLst>
        </pc:spChg>
      </pc:sldChg>
      <pc:sldChg chg="modSp">
        <pc:chgData name="Heidi Araya" userId="b2a9345f7da99a17" providerId="Windows Live" clId="Web-{EFE6FA61-61B6-43BD-AD2D-31BAB961034B}" dt="2019-11-20T23:31:44.684" v="332" actId="20577"/>
        <pc:sldMkLst>
          <pc:docMk/>
          <pc:sldMk cId="859789239" sldId="295"/>
        </pc:sldMkLst>
        <pc:spChg chg="mod">
          <ac:chgData name="Heidi Araya" userId="b2a9345f7da99a17" providerId="Windows Live" clId="Web-{EFE6FA61-61B6-43BD-AD2D-31BAB961034B}" dt="2019-11-20T23:31:44.684" v="332" actId="20577"/>
          <ac:spMkLst>
            <pc:docMk/>
            <pc:sldMk cId="859789239" sldId="295"/>
            <ac:spMk id="2" creationId="{798438E0-4B8D-4449-85FA-607DC0DAD20D}"/>
          </ac:spMkLst>
        </pc:spChg>
      </pc:sldChg>
      <pc:sldChg chg="del">
        <pc:chgData name="Heidi Araya" userId="b2a9345f7da99a17" providerId="Windows Live" clId="Web-{EFE6FA61-61B6-43BD-AD2D-31BAB961034B}" dt="2019-11-20T22:00:14.509" v="52"/>
        <pc:sldMkLst>
          <pc:docMk/>
          <pc:sldMk cId="2013409723" sldId="302"/>
        </pc:sldMkLst>
      </pc:sldChg>
      <pc:sldChg chg="modSp add replId">
        <pc:chgData name="Heidi Araya" userId="b2a9345f7da99a17" providerId="Windows Live" clId="Web-{EFE6FA61-61B6-43BD-AD2D-31BAB961034B}" dt="2019-11-20T23:31:24.715" v="329" actId="20577"/>
        <pc:sldMkLst>
          <pc:docMk/>
          <pc:sldMk cId="4016100033" sldId="303"/>
        </pc:sldMkLst>
        <pc:spChg chg="mod">
          <ac:chgData name="Heidi Araya" userId="b2a9345f7da99a17" providerId="Windows Live" clId="Web-{EFE6FA61-61B6-43BD-AD2D-31BAB961034B}" dt="2019-11-20T23:31:24.715" v="329" actId="20577"/>
          <ac:spMkLst>
            <pc:docMk/>
            <pc:sldMk cId="4016100033" sldId="303"/>
            <ac:spMk id="2" creationId="{81CB71E3-7D88-C142-A53A-A185BED73DDF}"/>
          </ac:spMkLst>
        </pc:spChg>
      </pc:sldChg>
      <pc:sldChg chg="addSp delSp modSp new">
        <pc:chgData name="Heidi Araya" userId="b2a9345f7da99a17" providerId="Windows Live" clId="Web-{EFE6FA61-61B6-43BD-AD2D-31BAB961034B}" dt="2019-11-20T23:04:31.123" v="90" actId="1076"/>
        <pc:sldMkLst>
          <pc:docMk/>
          <pc:sldMk cId="2882794752" sldId="304"/>
        </pc:sldMkLst>
        <pc:spChg chg="mod">
          <ac:chgData name="Heidi Araya" userId="b2a9345f7da99a17" providerId="Windows Live" clId="Web-{EFE6FA61-61B6-43BD-AD2D-31BAB961034B}" dt="2019-11-20T23:04:16.294" v="86" actId="20577"/>
          <ac:spMkLst>
            <pc:docMk/>
            <pc:sldMk cId="2882794752" sldId="304"/>
            <ac:spMk id="2" creationId="{30B240D0-EA2E-47A3-AC24-85973D3AE4F9}"/>
          </ac:spMkLst>
        </pc:spChg>
        <pc:spChg chg="del mod">
          <ac:chgData name="Heidi Araya" userId="b2a9345f7da99a17" providerId="Windows Live" clId="Web-{EFE6FA61-61B6-43BD-AD2D-31BAB961034B}" dt="2019-11-20T23:04:27.873" v="88"/>
          <ac:spMkLst>
            <pc:docMk/>
            <pc:sldMk cId="2882794752" sldId="304"/>
            <ac:spMk id="3" creationId="{E96DE4F2-665C-48F9-89C4-D2CF4F71EC86}"/>
          </ac:spMkLst>
        </pc:spChg>
        <pc:picChg chg="add mod">
          <ac:chgData name="Heidi Araya" userId="b2a9345f7da99a17" providerId="Windows Live" clId="Web-{EFE6FA61-61B6-43BD-AD2D-31BAB961034B}" dt="2019-11-20T23:04:31.123" v="90" actId="1076"/>
          <ac:picMkLst>
            <pc:docMk/>
            <pc:sldMk cId="2882794752" sldId="304"/>
            <ac:picMk id="5" creationId="{DA8D957D-820B-4D04-A104-CA0EDC3290B4}"/>
          </ac:picMkLst>
        </pc:picChg>
      </pc:sldChg>
      <pc:sldChg chg="addSp modSp new">
        <pc:chgData name="Heidi Araya" userId="b2a9345f7da99a17" providerId="Windows Live" clId="Web-{EFE6FA61-61B6-43BD-AD2D-31BAB961034B}" dt="2019-11-20T23:28:05.364" v="300" actId="20577"/>
        <pc:sldMkLst>
          <pc:docMk/>
          <pc:sldMk cId="2186001223" sldId="305"/>
        </pc:sldMkLst>
        <pc:spChg chg="mod">
          <ac:chgData name="Heidi Araya" userId="b2a9345f7da99a17" providerId="Windows Live" clId="Web-{EFE6FA61-61B6-43BD-AD2D-31BAB961034B}" dt="2019-11-20T23:06:14.158" v="111" actId="20577"/>
          <ac:spMkLst>
            <pc:docMk/>
            <pc:sldMk cId="2186001223" sldId="305"/>
            <ac:spMk id="2" creationId="{C3B5A3B8-ED6C-4349-9A7E-869DAB9057D5}"/>
          </ac:spMkLst>
        </pc:spChg>
        <pc:spChg chg="mod">
          <ac:chgData name="Heidi Araya" userId="b2a9345f7da99a17" providerId="Windows Live" clId="Web-{EFE6FA61-61B6-43BD-AD2D-31BAB961034B}" dt="2019-11-20T23:28:05.364" v="300" actId="20577"/>
          <ac:spMkLst>
            <pc:docMk/>
            <pc:sldMk cId="2186001223" sldId="305"/>
            <ac:spMk id="5" creationId="{5445F214-CE73-4E7B-9641-A85E41916F2C}"/>
          </ac:spMkLst>
        </pc:spChg>
        <pc:spChg chg="mod">
          <ac:chgData name="Heidi Araya" userId="b2a9345f7da99a17" providerId="Windows Live" clId="Web-{EFE6FA61-61B6-43BD-AD2D-31BAB961034B}" dt="2019-11-20T23:22:24.054" v="284" actId="20577"/>
          <ac:spMkLst>
            <pc:docMk/>
            <pc:sldMk cId="2186001223" sldId="305"/>
            <ac:spMk id="7" creationId="{604DEAAE-07BD-4309-8A75-0FD381BE2F4C}"/>
          </ac:spMkLst>
        </pc:spChg>
        <pc:picChg chg="add mod">
          <ac:chgData name="Heidi Araya" userId="b2a9345f7da99a17" providerId="Windows Live" clId="Web-{EFE6FA61-61B6-43BD-AD2D-31BAB961034B}" dt="2019-11-20T23:27:47.629" v="297" actId="1076"/>
          <ac:picMkLst>
            <pc:docMk/>
            <pc:sldMk cId="2186001223" sldId="305"/>
            <ac:picMk id="4" creationId="{4B8798CE-78BF-402B-AC62-424CA2C1B415}"/>
          </ac:picMkLst>
        </pc:picChg>
      </pc:sldChg>
    </pc:docChg>
  </pc:docChgLst>
  <pc:docChgLst>
    <pc:chgData name="Guest User" userId="S::urn:spo:anon#9b743d42c725fff8432de1c35f0c66519d36e58c356d40622d4a619c1c26efac::" providerId="AD" clId="Web-{13EE1FC9-061D-4A09-DDFF-BD7CA11B0F8E}"/>
    <pc:docChg chg="modSld">
      <pc:chgData name="Guest User" userId="S::urn:spo:anon#9b743d42c725fff8432de1c35f0c66519d36e58c356d40622d4a619c1c26efac::" providerId="AD" clId="Web-{13EE1FC9-061D-4A09-DDFF-BD7CA11B0F8E}" dt="2019-11-11T18:18:25.315" v="527" actId="20577"/>
      <pc:docMkLst>
        <pc:docMk/>
      </pc:docMkLst>
      <pc:sldChg chg="modSp">
        <pc:chgData name="Guest User" userId="S::urn:spo:anon#9b743d42c725fff8432de1c35f0c66519d36e58c356d40622d4a619c1c26efac::" providerId="AD" clId="Web-{13EE1FC9-061D-4A09-DDFF-BD7CA11B0F8E}" dt="2019-11-11T14:41:33.185" v="99" actId="14100"/>
        <pc:sldMkLst>
          <pc:docMk/>
          <pc:sldMk cId="4174144321" sldId="262"/>
        </pc:sldMkLst>
        <pc:picChg chg="mod">
          <ac:chgData name="Guest User" userId="S::urn:spo:anon#9b743d42c725fff8432de1c35f0c66519d36e58c356d40622d4a619c1c26efac::" providerId="AD" clId="Web-{13EE1FC9-061D-4A09-DDFF-BD7CA11B0F8E}" dt="2019-11-11T14:41:33.185" v="99" actId="14100"/>
          <ac:picMkLst>
            <pc:docMk/>
            <pc:sldMk cId="4174144321" sldId="262"/>
            <ac:picMk id="1026" creationId="{105AB626-AEE7-4442-A76E-09640734F0F4}"/>
          </ac:picMkLst>
        </pc:picChg>
      </pc:sldChg>
      <pc:sldChg chg="modSp modNotes">
        <pc:chgData name="Guest User" userId="S::urn:spo:anon#9b743d42c725fff8432de1c35f0c66519d36e58c356d40622d4a619c1c26efac::" providerId="AD" clId="Web-{13EE1FC9-061D-4A09-DDFF-BD7CA11B0F8E}" dt="2019-11-11T18:16:42.831" v="479" actId="14100"/>
        <pc:sldMkLst>
          <pc:docMk/>
          <pc:sldMk cId="3821460870" sldId="278"/>
        </pc:sldMkLst>
        <pc:spChg chg="mod">
          <ac:chgData name="Guest User" userId="S::urn:spo:anon#9b743d42c725fff8432de1c35f0c66519d36e58c356d40622d4a619c1c26efac::" providerId="AD" clId="Web-{13EE1FC9-061D-4A09-DDFF-BD7CA11B0F8E}" dt="2019-11-11T18:16:42.831" v="479" actId="14100"/>
          <ac:spMkLst>
            <pc:docMk/>
            <pc:sldMk cId="3821460870" sldId="278"/>
            <ac:spMk id="3" creationId="{94E0B907-B64A-7C43-A6A2-260E34DD120A}"/>
          </ac:spMkLst>
        </pc:spChg>
      </pc:sldChg>
      <pc:sldChg chg="modSp modNotes">
        <pc:chgData name="Guest User" userId="S::urn:spo:anon#9b743d42c725fff8432de1c35f0c66519d36e58c356d40622d4a619c1c26efac::" providerId="AD" clId="Web-{13EE1FC9-061D-4A09-DDFF-BD7CA11B0F8E}" dt="2019-11-11T18:18:25.315" v="527" actId="20577"/>
        <pc:sldMkLst>
          <pc:docMk/>
          <pc:sldMk cId="2799155096" sldId="279"/>
        </pc:sldMkLst>
        <pc:spChg chg="mod">
          <ac:chgData name="Guest User" userId="S::urn:spo:anon#9b743d42c725fff8432de1c35f0c66519d36e58c356d40622d4a619c1c26efac::" providerId="AD" clId="Web-{13EE1FC9-061D-4A09-DDFF-BD7CA11B0F8E}" dt="2019-11-11T18:18:25.315" v="527" actId="20577"/>
          <ac:spMkLst>
            <pc:docMk/>
            <pc:sldMk cId="2799155096" sldId="279"/>
            <ac:spMk id="3" creationId="{94E0B907-B64A-7C43-A6A2-260E34DD120A}"/>
          </ac:spMkLst>
        </pc:spChg>
      </pc:sldChg>
      <pc:sldChg chg="addSp delSp modSp modNotes">
        <pc:chgData name="Guest User" userId="S::urn:spo:anon#9b743d42c725fff8432de1c35f0c66519d36e58c356d40622d4a619c1c26efac::" providerId="AD" clId="Web-{13EE1FC9-061D-4A09-DDFF-BD7CA11B0F8E}" dt="2019-11-11T14:31:06.979" v="97"/>
        <pc:sldMkLst>
          <pc:docMk/>
          <pc:sldMk cId="200082462" sldId="296"/>
        </pc:sldMkLst>
        <pc:spChg chg="del">
          <ac:chgData name="Guest User" userId="S::urn:spo:anon#9b743d42c725fff8432de1c35f0c66519d36e58c356d40622d4a619c1c26efac::" providerId="AD" clId="Web-{13EE1FC9-061D-4A09-DDFF-BD7CA11B0F8E}" dt="2019-11-11T14:29:43.041" v="0"/>
          <ac:spMkLst>
            <pc:docMk/>
            <pc:sldMk cId="200082462" sldId="296"/>
            <ac:spMk id="3" creationId="{E11411C7-D615-4982-BA7D-6612BBE5BC36}"/>
          </ac:spMkLst>
        </pc:spChg>
        <pc:picChg chg="add mod ord">
          <ac:chgData name="Guest User" userId="S::urn:spo:anon#9b743d42c725fff8432de1c35f0c66519d36e58c356d40622d4a619c1c26efac::" providerId="AD" clId="Web-{13EE1FC9-061D-4A09-DDFF-BD7CA11B0F8E}" dt="2019-11-11T14:29:58.275" v="5"/>
          <ac:picMkLst>
            <pc:docMk/>
            <pc:sldMk cId="200082462" sldId="296"/>
            <ac:picMk id="4" creationId="{1940ECD3-B41E-4116-8F23-0D02CFCA4235}"/>
          </ac:picMkLst>
        </pc:picChg>
      </pc:sldChg>
    </pc:docChg>
  </pc:docChgLst>
  <pc:docChgLst>
    <pc:chgData name="Guest User" userId="S::urn:spo:anon#9b743d42c725fff8432de1c35f0c66519d36e58c356d40622d4a619c1c26efac::" providerId="AD" clId="Web-{46DF0163-6736-AEFE-5096-48E857390C6F}"/>
    <pc:docChg chg="modSld">
      <pc:chgData name="Guest User" userId="S::urn:spo:anon#9b743d42c725fff8432de1c35f0c66519d36e58c356d40622d4a619c1c26efac::" providerId="AD" clId="Web-{46DF0163-6736-AEFE-5096-48E857390C6F}" dt="2019-11-12T18:54:39.653" v="69" actId="20577"/>
      <pc:docMkLst>
        <pc:docMk/>
      </pc:docMkLst>
      <pc:sldChg chg="addSp modSp">
        <pc:chgData name="Guest User" userId="S::urn:spo:anon#9b743d42c725fff8432de1c35f0c66519d36e58c356d40622d4a619c1c26efac::" providerId="AD" clId="Web-{46DF0163-6736-AEFE-5096-48E857390C6F}" dt="2019-11-12T18:44:35.162" v="6" actId="1076"/>
        <pc:sldMkLst>
          <pc:docMk/>
          <pc:sldMk cId="1889498267" sldId="264"/>
        </pc:sldMkLst>
        <pc:spChg chg="mod">
          <ac:chgData name="Guest User" userId="S::urn:spo:anon#9b743d42c725fff8432de1c35f0c66519d36e58c356d40622d4a619c1c26efac::" providerId="AD" clId="Web-{46DF0163-6736-AEFE-5096-48E857390C6F}" dt="2019-11-12T18:44:32.177" v="5" actId="14100"/>
          <ac:spMkLst>
            <pc:docMk/>
            <pc:sldMk cId="1889498267" sldId="264"/>
            <ac:spMk id="3" creationId="{0029B20C-3F7F-5849-B19A-2535F462D003}"/>
          </ac:spMkLst>
        </pc:spChg>
        <pc:picChg chg="add mod">
          <ac:chgData name="Guest User" userId="S::urn:spo:anon#9b743d42c725fff8432de1c35f0c66519d36e58c356d40622d4a619c1c26efac::" providerId="AD" clId="Web-{46DF0163-6736-AEFE-5096-48E857390C6F}" dt="2019-11-12T18:44:35.162" v="6" actId="1076"/>
          <ac:picMkLst>
            <pc:docMk/>
            <pc:sldMk cId="1889498267" sldId="264"/>
            <ac:picMk id="4" creationId="{0A1F2FAF-A227-4F0A-934F-3F31B921ED2F}"/>
          </ac:picMkLst>
        </pc:picChg>
      </pc:sldChg>
      <pc:sldChg chg="modSp addCm modNotes">
        <pc:chgData name="Guest User" userId="S::urn:spo:anon#9b743d42c725fff8432de1c35f0c66519d36e58c356d40622d4a619c1c26efac::" providerId="AD" clId="Web-{46DF0163-6736-AEFE-5096-48E857390C6F}" dt="2019-11-12T18:54:39.653" v="69" actId="20577"/>
        <pc:sldMkLst>
          <pc:docMk/>
          <pc:sldMk cId="1515083524" sldId="280"/>
        </pc:sldMkLst>
        <pc:spChg chg="mod">
          <ac:chgData name="Guest User" userId="S::urn:spo:anon#9b743d42c725fff8432de1c35f0c66519d36e58c356d40622d4a619c1c26efac::" providerId="AD" clId="Web-{46DF0163-6736-AEFE-5096-48E857390C6F}" dt="2019-11-12T18:54:39.653" v="69" actId="20577"/>
          <ac:spMkLst>
            <pc:docMk/>
            <pc:sldMk cId="1515083524" sldId="280"/>
            <ac:spMk id="3" creationId="{94E0B907-B64A-7C43-A6A2-260E34DD120A}"/>
          </ac:spMkLst>
        </pc:spChg>
      </pc:sldChg>
      <pc:sldChg chg="modSp modNotes">
        <pc:chgData name="Guest User" userId="S::urn:spo:anon#9b743d42c725fff8432de1c35f0c66519d36e58c356d40622d4a619c1c26efac::" providerId="AD" clId="Web-{46DF0163-6736-AEFE-5096-48E857390C6F}" dt="2019-11-12T18:53:09.762" v="18" actId="20577"/>
        <pc:sldMkLst>
          <pc:docMk/>
          <pc:sldMk cId="490481058" sldId="281"/>
        </pc:sldMkLst>
        <pc:spChg chg="mod">
          <ac:chgData name="Guest User" userId="S::urn:spo:anon#9b743d42c725fff8432de1c35f0c66519d36e58c356d40622d4a619c1c26efac::" providerId="AD" clId="Web-{46DF0163-6736-AEFE-5096-48E857390C6F}" dt="2019-11-12T18:53:09.762" v="18" actId="20577"/>
          <ac:spMkLst>
            <pc:docMk/>
            <pc:sldMk cId="490481058" sldId="281"/>
            <ac:spMk id="3" creationId="{E23E211C-92AB-418B-9079-949E67EA6E25}"/>
          </ac:spMkLst>
        </pc:spChg>
      </pc:sldChg>
      <pc:sldChg chg="modSp">
        <pc:chgData name="Guest User" userId="S::urn:spo:anon#9b743d42c725fff8432de1c35f0c66519d36e58c356d40622d4a619c1c26efac::" providerId="AD" clId="Web-{46DF0163-6736-AEFE-5096-48E857390C6F}" dt="2019-11-12T18:52:29.168" v="8" actId="20577"/>
        <pc:sldMkLst>
          <pc:docMk/>
          <pc:sldMk cId="2113182835" sldId="282"/>
        </pc:sldMkLst>
        <pc:spChg chg="mod">
          <ac:chgData name="Guest User" userId="S::urn:spo:anon#9b743d42c725fff8432de1c35f0c66519d36e58c356d40622d4a619c1c26efac::" providerId="AD" clId="Web-{46DF0163-6736-AEFE-5096-48E857390C6F}" dt="2019-11-12T18:52:29.168" v="8" actId="20577"/>
          <ac:spMkLst>
            <pc:docMk/>
            <pc:sldMk cId="2113182835" sldId="282"/>
            <ac:spMk id="3" creationId="{E23E211C-92AB-418B-9079-949E67EA6E25}"/>
          </ac:spMkLst>
        </pc:spChg>
      </pc:sldChg>
    </pc:docChg>
  </pc:docChgLst>
  <pc:docChgLst>
    <pc:chgData name="Guest User" userId="S::urn:spo:anon#9b743d42c725fff8432de1c35f0c66519d36e58c356d40622d4a619c1c26efac::" providerId="AD" clId="Web-{1CFD73D8-9C27-4F0E-F32A-1E1703BC7C4C}"/>
    <pc:docChg chg="modSld">
      <pc:chgData name="Guest User" userId="S::urn:spo:anon#9b743d42c725fff8432de1c35f0c66519d36e58c356d40622d4a619c1c26efac::" providerId="AD" clId="Web-{1CFD73D8-9C27-4F0E-F32A-1E1703BC7C4C}" dt="2019-11-12T15:27:14.374" v="494"/>
      <pc:docMkLst>
        <pc:docMk/>
      </pc:docMkLst>
      <pc:sldChg chg="addSp modSp">
        <pc:chgData name="Guest User" userId="S::urn:spo:anon#9b743d42c725fff8432de1c35f0c66519d36e58c356d40622d4a619c1c26efac::" providerId="AD" clId="Web-{1CFD73D8-9C27-4F0E-F32A-1E1703BC7C4C}" dt="2019-11-12T13:17:58.977" v="10" actId="20577"/>
        <pc:sldMkLst>
          <pc:docMk/>
          <pc:sldMk cId="4251272229" sldId="267"/>
        </pc:sldMkLst>
        <pc:spChg chg="mod">
          <ac:chgData name="Guest User" userId="S::urn:spo:anon#9b743d42c725fff8432de1c35f0c66519d36e58c356d40622d4a619c1c26efac::" providerId="AD" clId="Web-{1CFD73D8-9C27-4F0E-F32A-1E1703BC7C4C}" dt="2019-11-12T13:17:58.977" v="10" actId="20577"/>
          <ac:spMkLst>
            <pc:docMk/>
            <pc:sldMk cId="4251272229" sldId="267"/>
            <ac:spMk id="3" creationId="{BF5BC89F-2AAA-DD40-BBDF-C708AE452259}"/>
          </ac:spMkLst>
        </pc:spChg>
        <pc:picChg chg="add mod">
          <ac:chgData name="Guest User" userId="S::urn:spo:anon#9b743d42c725fff8432de1c35f0c66519d36e58c356d40622d4a619c1c26efac::" providerId="AD" clId="Web-{1CFD73D8-9C27-4F0E-F32A-1E1703BC7C4C}" dt="2019-11-12T13:17:51.149" v="7" actId="1076"/>
          <ac:picMkLst>
            <pc:docMk/>
            <pc:sldMk cId="4251272229" sldId="267"/>
            <ac:picMk id="4" creationId="{74492717-8694-4B18-87EF-D0B0FEF91967}"/>
          </ac:picMkLst>
        </pc:picChg>
      </pc:sldChg>
      <pc:sldChg chg="modSp">
        <pc:chgData name="Guest User" userId="S::urn:spo:anon#9b743d42c725fff8432de1c35f0c66519d36e58c356d40622d4a619c1c26efac::" providerId="AD" clId="Web-{1CFD73D8-9C27-4F0E-F32A-1E1703BC7C4C}" dt="2019-11-12T13:17:01.928" v="0"/>
        <pc:sldMkLst>
          <pc:docMk/>
          <pc:sldMk cId="531127563" sldId="270"/>
        </pc:sldMkLst>
        <pc:spChg chg="mod">
          <ac:chgData name="Guest User" userId="S::urn:spo:anon#9b743d42c725fff8432de1c35f0c66519d36e58c356d40622d4a619c1c26efac::" providerId="AD" clId="Web-{1CFD73D8-9C27-4F0E-F32A-1E1703BC7C4C}" dt="2019-11-12T13:17:01.928" v="0"/>
          <ac:spMkLst>
            <pc:docMk/>
            <pc:sldMk cId="531127563" sldId="270"/>
            <ac:spMk id="3" creationId="{E2D1AB50-574A-AE44-A297-0B27A207C537}"/>
          </ac:spMkLst>
        </pc:spChg>
      </pc:sldChg>
      <pc:sldChg chg="modSp">
        <pc:chgData name="Guest User" userId="S::urn:spo:anon#9b743d42c725fff8432de1c35f0c66519d36e58c356d40622d4a619c1c26efac::" providerId="AD" clId="Web-{1CFD73D8-9C27-4F0E-F32A-1E1703BC7C4C}" dt="2019-11-12T13:17:22.273" v="4" actId="20577"/>
        <pc:sldMkLst>
          <pc:docMk/>
          <pc:sldMk cId="65408423" sldId="284"/>
        </pc:sldMkLst>
        <pc:spChg chg="mod">
          <ac:chgData name="Guest User" userId="S::urn:spo:anon#9b743d42c725fff8432de1c35f0c66519d36e58c356d40622d4a619c1c26efac::" providerId="AD" clId="Web-{1CFD73D8-9C27-4F0E-F32A-1E1703BC7C4C}" dt="2019-11-12T13:17:22.273" v="4" actId="20577"/>
          <ac:spMkLst>
            <pc:docMk/>
            <pc:sldMk cId="65408423" sldId="284"/>
            <ac:spMk id="3" creationId="{E2D1AB50-574A-AE44-A297-0B27A207C537}"/>
          </ac:spMkLst>
        </pc:spChg>
      </pc:sldChg>
      <pc:sldChg chg="addSp modSp modNotes">
        <pc:chgData name="Guest User" userId="S::urn:spo:anon#9b743d42c725fff8432de1c35f0c66519d36e58c356d40622d4a619c1c26efac::" providerId="AD" clId="Web-{1CFD73D8-9C27-4F0E-F32A-1E1703BC7C4C}" dt="2019-11-12T15:15:20.715" v="493"/>
        <pc:sldMkLst>
          <pc:docMk/>
          <pc:sldMk cId="2966394376" sldId="285"/>
        </pc:sldMkLst>
        <pc:spChg chg="mod">
          <ac:chgData name="Guest User" userId="S::urn:spo:anon#9b743d42c725fff8432de1c35f0c66519d36e58c356d40622d4a619c1c26efac::" providerId="AD" clId="Web-{1CFD73D8-9C27-4F0E-F32A-1E1703BC7C4C}" dt="2019-11-12T15:12:49.777" v="227" actId="14100"/>
          <ac:spMkLst>
            <pc:docMk/>
            <pc:sldMk cId="2966394376" sldId="285"/>
            <ac:spMk id="3" creationId="{BF5BC89F-2AAA-DD40-BBDF-C708AE452259}"/>
          </ac:spMkLst>
        </pc:spChg>
        <pc:picChg chg="add mod modCrop">
          <ac:chgData name="Guest User" userId="S::urn:spo:anon#9b743d42c725fff8432de1c35f0c66519d36e58c356d40622d4a619c1c26efac::" providerId="AD" clId="Web-{1CFD73D8-9C27-4F0E-F32A-1E1703BC7C4C}" dt="2019-11-12T15:13:04.921" v="231" actId="1076"/>
          <ac:picMkLst>
            <pc:docMk/>
            <pc:sldMk cId="2966394376" sldId="285"/>
            <ac:picMk id="4" creationId="{6B56F98B-8EC0-4E2F-9490-ECA80504228B}"/>
          </ac:picMkLst>
        </pc:picChg>
      </pc:sldChg>
      <pc:sldChg chg="addCm">
        <pc:chgData name="Guest User" userId="S::urn:spo:anon#9b743d42c725fff8432de1c35f0c66519d36e58c356d40622d4a619c1c26efac::" providerId="AD" clId="Web-{1CFD73D8-9C27-4F0E-F32A-1E1703BC7C4C}" dt="2019-11-12T15:27:14.374" v="494"/>
        <pc:sldMkLst>
          <pc:docMk/>
          <pc:sldMk cId="4077104116" sldId="286"/>
        </pc:sldMkLst>
      </pc:sldChg>
      <pc:sldChg chg="modSp modNotes">
        <pc:chgData name="Guest User" userId="S::urn:spo:anon#9b743d42c725fff8432de1c35f0c66519d36e58c356d40622d4a619c1c26efac::" providerId="AD" clId="Web-{1CFD73D8-9C27-4F0E-F32A-1E1703BC7C4C}" dt="2019-11-12T15:01:00.274" v="223"/>
        <pc:sldMkLst>
          <pc:docMk/>
          <pc:sldMk cId="3408894082" sldId="289"/>
        </pc:sldMkLst>
        <pc:spChg chg="mod">
          <ac:chgData name="Guest User" userId="S::urn:spo:anon#9b743d42c725fff8432de1c35f0c66519d36e58c356d40622d4a619c1c26efac::" providerId="AD" clId="Web-{1CFD73D8-9C27-4F0E-F32A-1E1703BC7C4C}" dt="2019-11-12T14:59:59.899" v="11" actId="20577"/>
          <ac:spMkLst>
            <pc:docMk/>
            <pc:sldMk cId="3408894082" sldId="289"/>
            <ac:spMk id="3" creationId="{1E8FB21E-1E12-48C7-BC2D-51C3F080328C}"/>
          </ac:spMkLst>
        </pc:spChg>
      </pc:sldChg>
    </pc:docChg>
  </pc:docChgLst>
  <pc:docChgLst>
    <pc:chgData name="Guest User" userId="S::urn:spo:anon#9b743d42c725fff8432de1c35f0c66519d36e58c356d40622d4a619c1c26efac::" providerId="AD" clId="Web-{D897B6F5-E9DE-1190-219B-135746B5CF4C}"/>
    <pc:docChg chg="addSld delSld modSld sldOrd">
      <pc:chgData name="Guest User" userId="S::urn:spo:anon#9b743d42c725fff8432de1c35f0c66519d36e58c356d40622d4a619c1c26efac::" providerId="AD" clId="Web-{D897B6F5-E9DE-1190-219B-135746B5CF4C}" dt="2019-11-10T14:10:00.715" v="730"/>
      <pc:docMkLst>
        <pc:docMk/>
      </pc:docMkLst>
      <pc:sldChg chg="modSp">
        <pc:chgData name="Guest User" userId="S::urn:spo:anon#9b743d42c725fff8432de1c35f0c66519d36e58c356d40622d4a619c1c26efac::" providerId="AD" clId="Web-{D897B6F5-E9DE-1190-219B-135746B5CF4C}" dt="2019-11-10T11:47:52.792" v="406" actId="20577"/>
        <pc:sldMkLst>
          <pc:docMk/>
          <pc:sldMk cId="0" sldId="258"/>
        </pc:sldMkLst>
        <pc:spChg chg="mod">
          <ac:chgData name="Guest User" userId="S::urn:spo:anon#9b743d42c725fff8432de1c35f0c66519d36e58c356d40622d4a619c1c26efac::" providerId="AD" clId="Web-{D897B6F5-E9DE-1190-219B-135746B5CF4C}" dt="2019-11-10T11:47:44.338" v="403" actId="20577"/>
          <ac:spMkLst>
            <pc:docMk/>
            <pc:sldMk cId="0" sldId="258"/>
            <ac:spMk id="5" creationId="{00000000-0000-0000-0000-000000000000}"/>
          </ac:spMkLst>
        </pc:spChg>
        <pc:spChg chg="mod">
          <ac:chgData name="Guest User" userId="S::urn:spo:anon#9b743d42c725fff8432de1c35f0c66519d36e58c356d40622d4a619c1c26efac::" providerId="AD" clId="Web-{D897B6F5-E9DE-1190-219B-135746B5CF4C}" dt="2019-11-10T11:47:52.792" v="406" actId="20577"/>
          <ac:spMkLst>
            <pc:docMk/>
            <pc:sldMk cId="0" sldId="258"/>
            <ac:spMk id="6" creationId="{00000000-0000-0000-0000-000000000000}"/>
          </ac:spMkLst>
        </pc:spChg>
        <pc:spChg chg="mod">
          <ac:chgData name="Guest User" userId="S::urn:spo:anon#9b743d42c725fff8432de1c35f0c66519d36e58c356d40622d4a619c1c26efac::" providerId="AD" clId="Web-{D897B6F5-E9DE-1190-219B-135746B5CF4C}" dt="2019-11-10T11:46:53.945" v="393" actId="1076"/>
          <ac:spMkLst>
            <pc:docMk/>
            <pc:sldMk cId="0" sldId="258"/>
            <ac:spMk id="15364" creationId="{00000000-0000-0000-0000-000000000000}"/>
          </ac:spMkLst>
        </pc:spChg>
      </pc:sldChg>
      <pc:sldChg chg="modSp">
        <pc:chgData name="Guest User" userId="S::urn:spo:anon#9b743d42c725fff8432de1c35f0c66519d36e58c356d40622d4a619c1c26efac::" providerId="AD" clId="Web-{D897B6F5-E9DE-1190-219B-135746B5CF4C}" dt="2019-11-10T11:49:39.139" v="634" actId="1076"/>
        <pc:sldMkLst>
          <pc:docMk/>
          <pc:sldMk cId="1889498267" sldId="264"/>
        </pc:sldMkLst>
        <pc:spChg chg="mod">
          <ac:chgData name="Guest User" userId="S::urn:spo:anon#9b743d42c725fff8432de1c35f0c66519d36e58c356d40622d4a619c1c26efac::" providerId="AD" clId="Web-{D897B6F5-E9DE-1190-219B-135746B5CF4C}" dt="2019-11-10T11:49:39.139" v="634" actId="1076"/>
          <ac:spMkLst>
            <pc:docMk/>
            <pc:sldMk cId="1889498267" sldId="264"/>
            <ac:spMk id="3" creationId="{0029B20C-3F7F-5849-B19A-2535F462D003}"/>
          </ac:spMkLst>
        </pc:spChg>
      </pc:sldChg>
      <pc:sldChg chg="modSp">
        <pc:chgData name="Guest User" userId="S::urn:spo:anon#9b743d42c725fff8432de1c35f0c66519d36e58c356d40622d4a619c1c26efac::" providerId="AD" clId="Web-{D897B6F5-E9DE-1190-219B-135746B5CF4C}" dt="2019-11-10T13:59:09.463" v="638" actId="20577"/>
        <pc:sldMkLst>
          <pc:docMk/>
          <pc:sldMk cId="2855381805" sldId="276"/>
        </pc:sldMkLst>
        <pc:spChg chg="mod">
          <ac:chgData name="Guest User" userId="S::urn:spo:anon#9b743d42c725fff8432de1c35f0c66519d36e58c356d40622d4a619c1c26efac::" providerId="AD" clId="Web-{D897B6F5-E9DE-1190-219B-135746B5CF4C}" dt="2019-11-10T13:59:09.463" v="638" actId="20577"/>
          <ac:spMkLst>
            <pc:docMk/>
            <pc:sldMk cId="2855381805" sldId="276"/>
            <ac:spMk id="3" creationId="{BA182658-9135-4D34-889D-E6E31D4C88E1}"/>
          </ac:spMkLst>
        </pc:spChg>
      </pc:sldChg>
      <pc:sldChg chg="modNotes">
        <pc:chgData name="Guest User" userId="S::urn:spo:anon#9b743d42c725fff8432de1c35f0c66519d36e58c356d40622d4a619c1c26efac::" providerId="AD" clId="Web-{D897B6F5-E9DE-1190-219B-135746B5CF4C}" dt="2019-11-10T14:10:00.715" v="730"/>
        <pc:sldMkLst>
          <pc:docMk/>
          <pc:sldMk cId="2966394376" sldId="285"/>
        </pc:sldMkLst>
      </pc:sldChg>
      <pc:sldChg chg="modNotes">
        <pc:chgData name="Guest User" userId="S::urn:spo:anon#9b743d42c725fff8432de1c35f0c66519d36e58c356d40622d4a619c1c26efac::" providerId="AD" clId="Web-{D897B6F5-E9DE-1190-219B-135746B5CF4C}" dt="2019-11-10T14:00:22.213" v="639"/>
        <pc:sldMkLst>
          <pc:docMk/>
          <pc:sldMk cId="961864996" sldId="288"/>
        </pc:sldMkLst>
      </pc:sldChg>
      <pc:sldChg chg="addSp modSp">
        <pc:chgData name="Guest User" userId="S::urn:spo:anon#9b743d42c725fff8432de1c35f0c66519d36e58c356d40622d4a619c1c26efac::" providerId="AD" clId="Web-{D897B6F5-E9DE-1190-219B-135746B5CF4C}" dt="2019-11-10T11:43:33.156" v="300" actId="1076"/>
        <pc:sldMkLst>
          <pc:docMk/>
          <pc:sldMk cId="3408894082" sldId="289"/>
        </pc:sldMkLst>
        <pc:spChg chg="mod">
          <ac:chgData name="Guest User" userId="S::urn:spo:anon#9b743d42c725fff8432de1c35f0c66519d36e58c356d40622d4a619c1c26efac::" providerId="AD" clId="Web-{D897B6F5-E9DE-1190-219B-135746B5CF4C}" dt="2019-11-10T11:43:31.625" v="299" actId="20577"/>
          <ac:spMkLst>
            <pc:docMk/>
            <pc:sldMk cId="3408894082" sldId="289"/>
            <ac:spMk id="3" creationId="{1E8FB21E-1E12-48C7-BC2D-51C3F080328C}"/>
          </ac:spMkLst>
        </pc:spChg>
        <pc:picChg chg="add mod">
          <ac:chgData name="Guest User" userId="S::urn:spo:anon#9b743d42c725fff8432de1c35f0c66519d36e58c356d40622d4a619c1c26efac::" providerId="AD" clId="Web-{D897B6F5-E9DE-1190-219B-135746B5CF4C}" dt="2019-11-10T11:43:33.156" v="300" actId="1076"/>
          <ac:picMkLst>
            <pc:docMk/>
            <pc:sldMk cId="3408894082" sldId="289"/>
            <ac:picMk id="4" creationId="{BE934314-879D-49A9-9F22-B02BAE484B2A}"/>
          </ac:picMkLst>
        </pc:picChg>
      </pc:sldChg>
      <pc:sldChg chg="del">
        <pc:chgData name="Guest User" userId="S::urn:spo:anon#9b743d42c725fff8432de1c35f0c66519d36e58c356d40622d4a619c1c26efac::" providerId="AD" clId="Web-{D897B6F5-E9DE-1190-219B-135746B5CF4C}" dt="2019-11-10T11:45:34.208" v="311"/>
        <pc:sldMkLst>
          <pc:docMk/>
          <pc:sldMk cId="653415321" sldId="290"/>
        </pc:sldMkLst>
      </pc:sldChg>
      <pc:sldChg chg="modNotes">
        <pc:chgData name="Guest User" userId="S::urn:spo:anon#9b743d42c725fff8432de1c35f0c66519d36e58c356d40622d4a619c1c26efac::" providerId="AD" clId="Web-{D897B6F5-E9DE-1190-219B-135746B5CF4C}" dt="2019-11-10T11:35:02.131" v="65"/>
        <pc:sldMkLst>
          <pc:docMk/>
          <pc:sldMk cId="2221351615" sldId="291"/>
        </pc:sldMkLst>
      </pc:sldChg>
      <pc:sldChg chg="addSp modSp modNotes">
        <pc:chgData name="Guest User" userId="S::urn:spo:anon#9b743d42c725fff8432de1c35f0c66519d36e58c356d40622d4a619c1c26efac::" providerId="AD" clId="Web-{D897B6F5-E9DE-1190-219B-135746B5CF4C}" dt="2019-11-10T11:42:10.107" v="295"/>
        <pc:sldMkLst>
          <pc:docMk/>
          <pc:sldMk cId="3595385887" sldId="294"/>
        </pc:sldMkLst>
        <pc:spChg chg="mod">
          <ac:chgData name="Guest User" userId="S::urn:spo:anon#9b743d42c725fff8432de1c35f0c66519d36e58c356d40622d4a619c1c26efac::" providerId="AD" clId="Web-{D897B6F5-E9DE-1190-219B-135746B5CF4C}" dt="2019-11-10T11:37:31.612" v="125" actId="20577"/>
          <ac:spMkLst>
            <pc:docMk/>
            <pc:sldMk cId="3595385887" sldId="294"/>
            <ac:spMk id="6" creationId="{F238ACDD-2C97-4F0D-BF69-81086F4451E9}"/>
          </ac:spMkLst>
        </pc:spChg>
        <pc:picChg chg="add mod ord">
          <ac:chgData name="Guest User" userId="S::urn:spo:anon#9b743d42c725fff8432de1c35f0c66519d36e58c356d40622d4a619c1c26efac::" providerId="AD" clId="Web-{D897B6F5-E9DE-1190-219B-135746B5CF4C}" dt="2019-11-10T11:40:54.244" v="187" actId="1076"/>
          <ac:picMkLst>
            <pc:docMk/>
            <pc:sldMk cId="3595385887" sldId="294"/>
            <ac:picMk id="3" creationId="{31B01662-59CD-4F68-A0F3-67ED481D098D}"/>
          </ac:picMkLst>
        </pc:picChg>
        <pc:picChg chg="mod">
          <ac:chgData name="Guest User" userId="S::urn:spo:anon#9b743d42c725fff8432de1c35f0c66519d36e58c356d40622d4a619c1c26efac::" providerId="AD" clId="Web-{D897B6F5-E9DE-1190-219B-135746B5CF4C}" dt="2019-11-10T11:40:40.916" v="186" actId="1076"/>
          <ac:picMkLst>
            <pc:docMk/>
            <pc:sldMk cId="3595385887" sldId="294"/>
            <ac:picMk id="4" creationId="{7CCA9D7B-74AF-49CB-AC41-FF2152EF100D}"/>
          </ac:picMkLst>
        </pc:picChg>
        <pc:picChg chg="add mod ord modCrop">
          <ac:chgData name="Guest User" userId="S::urn:spo:anon#9b743d42c725fff8432de1c35f0c66519d36e58c356d40622d4a619c1c26efac::" providerId="AD" clId="Web-{D897B6F5-E9DE-1190-219B-135746B5CF4C}" dt="2019-11-10T11:40:54.308" v="188" actId="1076"/>
          <ac:picMkLst>
            <pc:docMk/>
            <pc:sldMk cId="3595385887" sldId="294"/>
            <ac:picMk id="7" creationId="{0F94F10E-99CF-40F7-A588-4332BE687D2E}"/>
          </ac:picMkLst>
        </pc:picChg>
      </pc:sldChg>
      <pc:sldChg chg="addSp delSp modSp new ord">
        <pc:chgData name="Guest User" userId="S::urn:spo:anon#9b743d42c725fff8432de1c35f0c66519d36e58c356d40622d4a619c1c26efac::" providerId="AD" clId="Web-{D897B6F5-E9DE-1190-219B-135746B5CF4C}" dt="2019-11-10T11:41:18.480" v="192" actId="1076"/>
        <pc:sldMkLst>
          <pc:docMk/>
          <pc:sldMk cId="859789239" sldId="295"/>
        </pc:sldMkLst>
        <pc:spChg chg="mod">
          <ac:chgData name="Guest User" userId="S::urn:spo:anon#9b743d42c725fff8432de1c35f0c66519d36e58c356d40622d4a619c1c26efac::" providerId="AD" clId="Web-{D897B6F5-E9DE-1190-219B-135746B5CF4C}" dt="2019-11-10T11:37:18.346" v="123" actId="20577"/>
          <ac:spMkLst>
            <pc:docMk/>
            <pc:sldMk cId="859789239" sldId="295"/>
            <ac:spMk id="2" creationId="{798438E0-4B8D-4449-85FA-607DC0DAD20D}"/>
          </ac:spMkLst>
        </pc:spChg>
        <pc:spChg chg="del">
          <ac:chgData name="Guest User" userId="S::urn:spo:anon#9b743d42c725fff8432de1c35f0c66519d36e58c356d40622d4a619c1c26efac::" providerId="AD" clId="Web-{D897B6F5-E9DE-1190-219B-135746B5CF4C}" dt="2019-11-10T11:36:52.077" v="95"/>
          <ac:spMkLst>
            <pc:docMk/>
            <pc:sldMk cId="859789239" sldId="295"/>
            <ac:spMk id="3" creationId="{13D4951C-6B57-481F-8A6A-C2029DB480F0}"/>
          </ac:spMkLst>
        </pc:spChg>
        <pc:picChg chg="add mod ord">
          <ac:chgData name="Guest User" userId="S::urn:spo:anon#9b743d42c725fff8432de1c35f0c66519d36e58c356d40622d4a619c1c26efac::" providerId="AD" clId="Web-{D897B6F5-E9DE-1190-219B-135746B5CF4C}" dt="2019-11-10T11:41:18.480" v="192" actId="1076"/>
          <ac:picMkLst>
            <pc:docMk/>
            <pc:sldMk cId="859789239" sldId="295"/>
            <ac:picMk id="4" creationId="{3DF3D61B-68A5-4DFE-81B2-AFAA8D4BEF04}"/>
          </ac:picMkLst>
        </pc:picChg>
      </pc:sldChg>
      <pc:sldChg chg="modSp new ord modNotes">
        <pc:chgData name="Guest User" userId="S::urn:spo:anon#9b743d42c725fff8432de1c35f0c66519d36e58c356d40622d4a619c1c26efac::" providerId="AD" clId="Web-{D897B6F5-E9DE-1190-219B-135746B5CF4C}" dt="2019-11-10T11:49:26.060" v="632"/>
        <pc:sldMkLst>
          <pc:docMk/>
          <pc:sldMk cId="200082462" sldId="296"/>
        </pc:sldMkLst>
        <pc:spChg chg="mod">
          <ac:chgData name="Guest User" userId="S::urn:spo:anon#9b743d42c725fff8432de1c35f0c66519d36e58c356d40622d4a619c1c26efac::" providerId="AD" clId="Web-{D897B6F5-E9DE-1190-219B-135746B5CF4C}" dt="2019-11-10T11:45:32.551" v="310" actId="20577"/>
          <ac:spMkLst>
            <pc:docMk/>
            <pc:sldMk cId="200082462" sldId="296"/>
            <ac:spMk id="2" creationId="{796782CF-3E44-4C6B-925C-8DAEE0A7DC08}"/>
          </ac:spMkLst>
        </pc:spChg>
      </pc:sldChg>
    </pc:docChg>
  </pc:docChgLst>
  <pc:docChgLst>
    <pc:chgData name="Esteban Garcia" userId="cfe30a168b09be05" providerId="Windows Live" clId="Web-{A94036C9-74AB-457D-9D7A-F6086D7DB48F}"/>
    <pc:docChg chg="modSld">
      <pc:chgData name="Esteban Garcia" userId="cfe30a168b09be05" providerId="Windows Live" clId="Web-{A94036C9-74AB-457D-9D7A-F6086D7DB48F}" dt="2019-11-18T04:46:29.842" v="1853"/>
      <pc:docMkLst>
        <pc:docMk/>
      </pc:docMkLst>
      <pc:sldChg chg="modNotes">
        <pc:chgData name="Esteban Garcia" userId="cfe30a168b09be05" providerId="Windows Live" clId="Web-{A94036C9-74AB-457D-9D7A-F6086D7DB48F}" dt="2019-11-18T02:40:41.763" v="208"/>
        <pc:sldMkLst>
          <pc:docMk/>
          <pc:sldMk cId="2565135736" sldId="265"/>
        </pc:sldMkLst>
      </pc:sldChg>
      <pc:sldChg chg="modNotes">
        <pc:chgData name="Esteban Garcia" userId="cfe30a168b09be05" providerId="Windows Live" clId="Web-{A94036C9-74AB-457D-9D7A-F6086D7DB48F}" dt="2019-11-18T04:46:29.842" v="1853"/>
        <pc:sldMkLst>
          <pc:docMk/>
          <pc:sldMk cId="4251272229" sldId="267"/>
        </pc:sldMkLst>
      </pc:sldChg>
      <pc:sldChg chg="modNotes">
        <pc:chgData name="Esteban Garcia" userId="cfe30a168b09be05" providerId="Windows Live" clId="Web-{A94036C9-74AB-457D-9D7A-F6086D7DB48F}" dt="2019-11-18T03:51:03.467" v="1235"/>
        <pc:sldMkLst>
          <pc:docMk/>
          <pc:sldMk cId="3003190092" sldId="273"/>
        </pc:sldMkLst>
      </pc:sldChg>
      <pc:sldChg chg="modNotes">
        <pc:chgData name="Esteban Garcia" userId="cfe30a168b09be05" providerId="Windows Live" clId="Web-{A94036C9-74AB-457D-9D7A-F6086D7DB48F}" dt="2019-11-18T03:30:56.099" v="1109"/>
        <pc:sldMkLst>
          <pc:docMk/>
          <pc:sldMk cId="218242971" sldId="274"/>
        </pc:sldMkLst>
      </pc:sldChg>
      <pc:sldChg chg="modNotes">
        <pc:chgData name="Esteban Garcia" userId="cfe30a168b09be05" providerId="Windows Live" clId="Web-{A94036C9-74AB-457D-9D7A-F6086D7DB48F}" dt="2019-11-18T03:01:50.482" v="878"/>
        <pc:sldMkLst>
          <pc:docMk/>
          <pc:sldMk cId="457679004" sldId="275"/>
        </pc:sldMkLst>
      </pc:sldChg>
      <pc:sldChg chg="modNotes">
        <pc:chgData name="Esteban Garcia" userId="cfe30a168b09be05" providerId="Windows Live" clId="Web-{A94036C9-74AB-457D-9D7A-F6086D7DB48F}" dt="2019-11-18T04:02:10.922" v="1797"/>
        <pc:sldMkLst>
          <pc:docMk/>
          <pc:sldMk cId="3408894082" sldId="289"/>
        </pc:sldMkLst>
      </pc:sldChg>
      <pc:sldChg chg="modNotes">
        <pc:chgData name="Esteban Garcia" userId="cfe30a168b09be05" providerId="Windows Live" clId="Web-{A94036C9-74AB-457D-9D7A-F6086D7DB48F}" dt="2019-11-18T02:42:16.904" v="314"/>
        <pc:sldMkLst>
          <pc:docMk/>
          <pc:sldMk cId="2221351615" sldId="291"/>
        </pc:sldMkLst>
      </pc:sldChg>
    </pc:docChg>
  </pc:docChgLst>
  <pc:docChgLst>
    <pc:chgData name="heidi@brightlogicgroup.com" userId="S::heidi_brightlogicgroup.com#ext#@nebbiatech.onmicrosoft.com::69fdcf7d-df19-4654-9185-e8993332d40d" providerId="AD" clId="Web-{3330EE83-9D23-71B5-3C36-43FC19234E5C}"/>
    <pc:docChg chg="modSld">
      <pc:chgData name="heidi@brightlogicgroup.com" userId="S::heidi_brightlogicgroup.com#ext#@nebbiatech.onmicrosoft.com::69fdcf7d-df19-4654-9185-e8993332d40d" providerId="AD" clId="Web-{3330EE83-9D23-71B5-3C36-43FC19234E5C}" dt="2019-11-16T14:04:43.427" v="274"/>
      <pc:docMkLst>
        <pc:docMk/>
      </pc:docMkLst>
      <pc:sldChg chg="modSp">
        <pc:chgData name="heidi@brightlogicgroup.com" userId="S::heidi_brightlogicgroup.com#ext#@nebbiatech.onmicrosoft.com::69fdcf7d-df19-4654-9185-e8993332d40d" providerId="AD" clId="Web-{3330EE83-9D23-71B5-3C36-43FC19234E5C}" dt="2019-11-16T12:14:28.665" v="24" actId="20577"/>
        <pc:sldMkLst>
          <pc:docMk/>
          <pc:sldMk cId="2117010507" sldId="263"/>
        </pc:sldMkLst>
        <pc:spChg chg="mod">
          <ac:chgData name="heidi@brightlogicgroup.com" userId="S::heidi_brightlogicgroup.com#ext#@nebbiatech.onmicrosoft.com::69fdcf7d-df19-4654-9185-e8993332d40d" providerId="AD" clId="Web-{3330EE83-9D23-71B5-3C36-43FC19234E5C}" dt="2019-11-16T12:14:28.665" v="24" actId="20577"/>
          <ac:spMkLst>
            <pc:docMk/>
            <pc:sldMk cId="2117010507" sldId="263"/>
            <ac:spMk id="3" creationId="{B91F913D-7DC6-1741-A1C8-869D3EF5F05C}"/>
          </ac:spMkLst>
        </pc:spChg>
      </pc:sldChg>
      <pc:sldChg chg="modSp modNotes">
        <pc:chgData name="heidi@brightlogicgroup.com" userId="S::heidi_brightlogicgroup.com#ext#@nebbiatech.onmicrosoft.com::69fdcf7d-df19-4654-9185-e8993332d40d" providerId="AD" clId="Web-{3330EE83-9D23-71B5-3C36-43FC19234E5C}" dt="2019-11-16T14:04:43.427" v="274"/>
        <pc:sldMkLst>
          <pc:docMk/>
          <pc:sldMk cId="2548175750" sldId="266"/>
        </pc:sldMkLst>
        <pc:spChg chg="mod">
          <ac:chgData name="heidi@brightlogicgroup.com" userId="S::heidi_brightlogicgroup.com#ext#@nebbiatech.onmicrosoft.com::69fdcf7d-df19-4654-9185-e8993332d40d" providerId="AD" clId="Web-{3330EE83-9D23-71B5-3C36-43FC19234E5C}" dt="2019-11-16T14:03:12.536" v="215" actId="20577"/>
          <ac:spMkLst>
            <pc:docMk/>
            <pc:sldMk cId="2548175750" sldId="266"/>
            <ac:spMk id="2" creationId="{81CB71E3-7D88-C142-A53A-A185BED73DDF}"/>
          </ac:spMkLst>
        </pc:spChg>
      </pc:sldChg>
      <pc:sldChg chg="addSp delSp modSp">
        <pc:chgData name="heidi@brightlogicgroup.com" userId="S::heidi_brightlogicgroup.com#ext#@nebbiatech.onmicrosoft.com::69fdcf7d-df19-4654-9185-e8993332d40d" providerId="AD" clId="Web-{3330EE83-9D23-71B5-3C36-43FC19234E5C}" dt="2019-11-16T12:20:08.479" v="78" actId="20577"/>
        <pc:sldMkLst>
          <pc:docMk/>
          <pc:sldMk cId="3051767" sldId="272"/>
        </pc:sldMkLst>
        <pc:spChg chg="mod">
          <ac:chgData name="heidi@brightlogicgroup.com" userId="S::heidi_brightlogicgroup.com#ext#@nebbiatech.onmicrosoft.com::69fdcf7d-df19-4654-9185-e8993332d40d" providerId="AD" clId="Web-{3330EE83-9D23-71B5-3C36-43FC19234E5C}" dt="2019-11-16T12:20:08.479" v="78" actId="20577"/>
          <ac:spMkLst>
            <pc:docMk/>
            <pc:sldMk cId="3051767" sldId="272"/>
            <ac:spMk id="3" creationId="{50F2C209-A1D8-4A70-989E-050788ED19F3}"/>
          </ac:spMkLst>
        </pc:spChg>
        <pc:spChg chg="add mod">
          <ac:chgData name="heidi@brightlogicgroup.com" userId="S::heidi_brightlogicgroup.com#ext#@nebbiatech.onmicrosoft.com::69fdcf7d-df19-4654-9185-e8993332d40d" providerId="AD" clId="Web-{3330EE83-9D23-71B5-3C36-43FC19234E5C}" dt="2019-11-16T12:16:58.047" v="61" actId="1076"/>
          <ac:spMkLst>
            <pc:docMk/>
            <pc:sldMk cId="3051767" sldId="272"/>
            <ac:spMk id="7" creationId="{E907D736-858A-4FBD-AA5E-03325937098D}"/>
          </ac:spMkLst>
        </pc:spChg>
        <pc:picChg chg="del mod">
          <ac:chgData name="heidi@brightlogicgroup.com" userId="S::heidi_brightlogicgroup.com#ext#@nebbiatech.onmicrosoft.com::69fdcf7d-df19-4654-9185-e8993332d40d" providerId="AD" clId="Web-{3330EE83-9D23-71B5-3C36-43FC19234E5C}" dt="2019-11-16T12:15:43.043" v="29"/>
          <ac:picMkLst>
            <pc:docMk/>
            <pc:sldMk cId="3051767" sldId="272"/>
            <ac:picMk id="4" creationId="{13D223B6-E0E6-45A2-91BF-CD724B2BB8E5}"/>
          </ac:picMkLst>
        </pc:picChg>
        <pc:picChg chg="add mod ord">
          <ac:chgData name="heidi@brightlogicgroup.com" userId="S::heidi_brightlogicgroup.com#ext#@nebbiatech.onmicrosoft.com::69fdcf7d-df19-4654-9185-e8993332d40d" providerId="AD" clId="Web-{3330EE83-9D23-71B5-3C36-43FC19234E5C}" dt="2019-11-16T12:16:40.234" v="49" actId="1076"/>
          <ac:picMkLst>
            <pc:docMk/>
            <pc:sldMk cId="3051767" sldId="272"/>
            <ac:picMk id="5" creationId="{DCBC4C6E-0EFE-4021-A3E1-AE54D1C1565D}"/>
          </ac:picMkLst>
        </pc:picChg>
      </pc:sldChg>
      <pc:sldChg chg="modSp">
        <pc:chgData name="heidi@brightlogicgroup.com" userId="S::heidi_brightlogicgroup.com#ext#@nebbiatech.onmicrosoft.com::69fdcf7d-df19-4654-9185-e8993332d40d" providerId="AD" clId="Web-{3330EE83-9D23-71B5-3C36-43FC19234E5C}" dt="2019-11-16T14:01:44.314" v="192" actId="20577"/>
        <pc:sldMkLst>
          <pc:docMk/>
          <pc:sldMk cId="3821460870" sldId="278"/>
        </pc:sldMkLst>
        <pc:spChg chg="mod">
          <ac:chgData name="heidi@brightlogicgroup.com" userId="S::heidi_brightlogicgroup.com#ext#@nebbiatech.onmicrosoft.com::69fdcf7d-df19-4654-9185-e8993332d40d" providerId="AD" clId="Web-{3330EE83-9D23-71B5-3C36-43FC19234E5C}" dt="2019-11-16T14:01:44.314" v="192" actId="20577"/>
          <ac:spMkLst>
            <pc:docMk/>
            <pc:sldMk cId="3821460870" sldId="278"/>
            <ac:spMk id="3" creationId="{94E0B907-B64A-7C43-A6A2-260E34DD120A}"/>
          </ac:spMkLst>
        </pc:spChg>
        <pc:picChg chg="mod">
          <ac:chgData name="heidi@brightlogicgroup.com" userId="S::heidi_brightlogicgroup.com#ext#@nebbiatech.onmicrosoft.com::69fdcf7d-df19-4654-9185-e8993332d40d" providerId="AD" clId="Web-{3330EE83-9D23-71B5-3C36-43FC19234E5C}" dt="2019-11-16T14:01:31.205" v="188" actId="1076"/>
          <ac:picMkLst>
            <pc:docMk/>
            <pc:sldMk cId="3821460870" sldId="278"/>
            <ac:picMk id="4" creationId="{7C8B29FB-B01A-4B3B-A715-9C4C71D8B96C}"/>
          </ac:picMkLst>
        </pc:picChg>
      </pc:sldChg>
      <pc:sldChg chg="modSp">
        <pc:chgData name="heidi@brightlogicgroup.com" userId="S::heidi_brightlogicgroup.com#ext#@nebbiatech.onmicrosoft.com::69fdcf7d-df19-4654-9185-e8993332d40d" providerId="AD" clId="Web-{3330EE83-9D23-71B5-3C36-43FC19234E5C}" dt="2019-11-16T14:01:53.580" v="199" actId="14100"/>
        <pc:sldMkLst>
          <pc:docMk/>
          <pc:sldMk cId="2799155096" sldId="279"/>
        </pc:sldMkLst>
        <pc:spChg chg="mod">
          <ac:chgData name="heidi@brightlogicgroup.com" userId="S::heidi_brightlogicgroup.com#ext#@nebbiatech.onmicrosoft.com::69fdcf7d-df19-4654-9185-e8993332d40d" providerId="AD" clId="Web-{3330EE83-9D23-71B5-3C36-43FC19234E5C}" dt="2019-11-16T14:01:49.845" v="195" actId="20577"/>
          <ac:spMkLst>
            <pc:docMk/>
            <pc:sldMk cId="2799155096" sldId="279"/>
            <ac:spMk id="3" creationId="{94E0B907-B64A-7C43-A6A2-260E34DD120A}"/>
          </ac:spMkLst>
        </pc:spChg>
        <pc:spChg chg="mod">
          <ac:chgData name="heidi@brightlogicgroup.com" userId="S::heidi_brightlogicgroup.com#ext#@nebbiatech.onmicrosoft.com::69fdcf7d-df19-4654-9185-e8993332d40d" providerId="AD" clId="Web-{3330EE83-9D23-71B5-3C36-43FC19234E5C}" dt="2019-11-16T14:01:53.580" v="199" actId="14100"/>
          <ac:spMkLst>
            <pc:docMk/>
            <pc:sldMk cId="2799155096" sldId="279"/>
            <ac:spMk id="4" creationId="{1FDAC98D-E840-49D6-B310-DCFCF27E456D}"/>
          </ac:spMkLst>
        </pc:spChg>
      </pc:sldChg>
      <pc:sldChg chg="modSp">
        <pc:chgData name="heidi@brightlogicgroup.com" userId="S::heidi_brightlogicgroup.com#ext#@nebbiatech.onmicrosoft.com::69fdcf7d-df19-4654-9185-e8993332d40d" providerId="AD" clId="Web-{3330EE83-9D23-71B5-3C36-43FC19234E5C}" dt="2019-11-16T14:03:41.880" v="216" actId="20577"/>
        <pc:sldMkLst>
          <pc:docMk/>
          <pc:sldMk cId="1515083524" sldId="280"/>
        </pc:sldMkLst>
        <pc:spChg chg="mod">
          <ac:chgData name="heidi@brightlogicgroup.com" userId="S::heidi_brightlogicgroup.com#ext#@nebbiatech.onmicrosoft.com::69fdcf7d-df19-4654-9185-e8993332d40d" providerId="AD" clId="Web-{3330EE83-9D23-71B5-3C36-43FC19234E5C}" dt="2019-11-16T14:03:41.880" v="216" actId="20577"/>
          <ac:spMkLst>
            <pc:docMk/>
            <pc:sldMk cId="1515083524" sldId="280"/>
            <ac:spMk id="3" creationId="{94E0B907-B64A-7C43-A6A2-260E34DD120A}"/>
          </ac:spMkLst>
        </pc:spChg>
      </pc:sldChg>
      <pc:sldChg chg="modSp">
        <pc:chgData name="heidi@brightlogicgroup.com" userId="S::heidi_brightlogicgroup.com#ext#@nebbiatech.onmicrosoft.com::69fdcf7d-df19-4654-9185-e8993332d40d" providerId="AD" clId="Web-{3330EE83-9D23-71B5-3C36-43FC19234E5C}" dt="2019-11-16T14:02:10.033" v="209" actId="14100"/>
        <pc:sldMkLst>
          <pc:docMk/>
          <pc:sldMk cId="490481058" sldId="281"/>
        </pc:sldMkLst>
        <pc:spChg chg="mod">
          <ac:chgData name="heidi@brightlogicgroup.com" userId="S::heidi_brightlogicgroup.com#ext#@nebbiatech.onmicrosoft.com::69fdcf7d-df19-4654-9185-e8993332d40d" providerId="AD" clId="Web-{3330EE83-9D23-71B5-3C36-43FC19234E5C}" dt="2019-11-16T14:02:05.314" v="205" actId="20577"/>
          <ac:spMkLst>
            <pc:docMk/>
            <pc:sldMk cId="490481058" sldId="281"/>
            <ac:spMk id="3" creationId="{E23E211C-92AB-418B-9079-949E67EA6E25}"/>
          </ac:spMkLst>
        </pc:spChg>
        <pc:spChg chg="mod">
          <ac:chgData name="heidi@brightlogicgroup.com" userId="S::heidi_brightlogicgroup.com#ext#@nebbiatech.onmicrosoft.com::69fdcf7d-df19-4654-9185-e8993332d40d" providerId="AD" clId="Web-{3330EE83-9D23-71B5-3C36-43FC19234E5C}" dt="2019-11-16T14:02:10.033" v="209" actId="14100"/>
          <ac:spMkLst>
            <pc:docMk/>
            <pc:sldMk cId="490481058" sldId="281"/>
            <ac:spMk id="4" creationId="{5FFE1803-726B-4445-BE29-7F4C7E57D1D8}"/>
          </ac:spMkLst>
        </pc:spChg>
      </pc:sldChg>
      <pc:sldChg chg="modSp">
        <pc:chgData name="heidi@brightlogicgroup.com" userId="S::heidi_brightlogicgroup.com#ext#@nebbiatech.onmicrosoft.com::69fdcf7d-df19-4654-9185-e8993332d40d" providerId="AD" clId="Web-{3330EE83-9D23-71B5-3C36-43FC19234E5C}" dt="2019-11-16T14:00:15.764" v="182" actId="20577"/>
        <pc:sldMkLst>
          <pc:docMk/>
          <pc:sldMk cId="3723335267" sldId="287"/>
        </pc:sldMkLst>
        <pc:spChg chg="mod">
          <ac:chgData name="heidi@brightlogicgroup.com" userId="S::heidi_brightlogicgroup.com#ext#@nebbiatech.onmicrosoft.com::69fdcf7d-df19-4654-9185-e8993332d40d" providerId="AD" clId="Web-{3330EE83-9D23-71B5-3C36-43FC19234E5C}" dt="2019-11-16T14:00:15.764" v="182" actId="20577"/>
          <ac:spMkLst>
            <pc:docMk/>
            <pc:sldMk cId="3723335267" sldId="287"/>
            <ac:spMk id="3" creationId="{BF5BC89F-2AAA-DD40-BBDF-C708AE452259}"/>
          </ac:spMkLst>
        </pc:spChg>
      </pc:sldChg>
      <pc:sldChg chg="addSp modSp">
        <pc:chgData name="heidi@brightlogicgroup.com" userId="S::heidi_brightlogicgroup.com#ext#@nebbiatech.onmicrosoft.com::69fdcf7d-df19-4654-9185-e8993332d40d" providerId="AD" clId="Web-{3330EE83-9D23-71B5-3C36-43FC19234E5C}" dt="2019-11-16T12:25:59.283" v="107" actId="20577"/>
        <pc:sldMkLst>
          <pc:docMk/>
          <pc:sldMk cId="2221351615" sldId="291"/>
        </pc:sldMkLst>
        <pc:spChg chg="mod">
          <ac:chgData name="heidi@brightlogicgroup.com" userId="S::heidi_brightlogicgroup.com#ext#@nebbiatech.onmicrosoft.com::69fdcf7d-df19-4654-9185-e8993332d40d" providerId="AD" clId="Web-{3330EE83-9D23-71B5-3C36-43FC19234E5C}" dt="2019-11-16T12:25:59.283" v="107" actId="20577"/>
          <ac:spMkLst>
            <pc:docMk/>
            <pc:sldMk cId="2221351615" sldId="291"/>
            <ac:spMk id="3" creationId="{3626FFFA-49CD-44C6-AD40-DB6CD3B73F00}"/>
          </ac:spMkLst>
        </pc:spChg>
        <pc:picChg chg="add mod modCrop">
          <ac:chgData name="heidi@brightlogicgroup.com" userId="S::heidi_brightlogicgroup.com#ext#@nebbiatech.onmicrosoft.com::69fdcf7d-df19-4654-9185-e8993332d40d" providerId="AD" clId="Web-{3330EE83-9D23-71B5-3C36-43FC19234E5C}" dt="2019-11-16T12:25:54.220" v="106" actId="1076"/>
          <ac:picMkLst>
            <pc:docMk/>
            <pc:sldMk cId="2221351615" sldId="291"/>
            <ac:picMk id="4" creationId="{298B2355-11CF-4B28-927B-2E5EB7E89295}"/>
          </ac:picMkLst>
        </pc:picChg>
      </pc:sldChg>
      <pc:sldChg chg="addSp modSp">
        <pc:chgData name="heidi@brightlogicgroup.com" userId="S::heidi_brightlogicgroup.com#ext#@nebbiatech.onmicrosoft.com::69fdcf7d-df19-4654-9185-e8993332d40d" providerId="AD" clId="Web-{3330EE83-9D23-71B5-3C36-43FC19234E5C}" dt="2019-11-16T12:24:24.466" v="87" actId="14100"/>
        <pc:sldMkLst>
          <pc:docMk/>
          <pc:sldMk cId="2140190822" sldId="292"/>
        </pc:sldMkLst>
        <pc:spChg chg="mod">
          <ac:chgData name="heidi@brightlogicgroup.com" userId="S::heidi_brightlogicgroup.com#ext#@nebbiatech.onmicrosoft.com::69fdcf7d-df19-4654-9185-e8993332d40d" providerId="AD" clId="Web-{3330EE83-9D23-71B5-3C36-43FC19234E5C}" dt="2019-11-16T12:24:24.466" v="87" actId="14100"/>
          <ac:spMkLst>
            <pc:docMk/>
            <pc:sldMk cId="2140190822" sldId="292"/>
            <ac:spMk id="3" creationId="{D2D8092E-BAFC-D441-AACD-3B9AEE1C8553}"/>
          </ac:spMkLst>
        </pc:spChg>
        <pc:picChg chg="add mod modCrop">
          <ac:chgData name="heidi@brightlogicgroup.com" userId="S::heidi_brightlogicgroup.com#ext#@nebbiatech.onmicrosoft.com::69fdcf7d-df19-4654-9185-e8993332d40d" providerId="AD" clId="Web-{3330EE83-9D23-71B5-3C36-43FC19234E5C}" dt="2019-11-16T12:24:20.497" v="86" actId="1076"/>
          <ac:picMkLst>
            <pc:docMk/>
            <pc:sldMk cId="2140190822" sldId="292"/>
            <ac:picMk id="4" creationId="{33F86DB9-E8B4-4039-AB26-86C4B78B979E}"/>
          </ac:picMkLst>
        </pc:picChg>
      </pc:sldChg>
      <pc:sldChg chg="modSp">
        <pc:chgData name="heidi@brightlogicgroup.com" userId="S::heidi_brightlogicgroup.com#ext#@nebbiatech.onmicrosoft.com::69fdcf7d-df19-4654-9185-e8993332d40d" providerId="AD" clId="Web-{3330EE83-9D23-71B5-3C36-43FC19234E5C}" dt="2019-11-16T13:52:55.882" v="108"/>
        <pc:sldMkLst>
          <pc:docMk/>
          <pc:sldMk cId="3913854578" sldId="293"/>
        </pc:sldMkLst>
        <pc:picChg chg="mod">
          <ac:chgData name="heidi@brightlogicgroup.com" userId="S::heidi_brightlogicgroup.com#ext#@nebbiatech.onmicrosoft.com::69fdcf7d-df19-4654-9185-e8993332d40d" providerId="AD" clId="Web-{3330EE83-9D23-71B5-3C36-43FC19234E5C}" dt="2019-11-16T13:52:55.882" v="108"/>
          <ac:picMkLst>
            <pc:docMk/>
            <pc:sldMk cId="3913854578" sldId="293"/>
            <ac:picMk id="4" creationId="{96E0B165-0D3D-4AB8-B995-82C19582A19B}"/>
          </ac:picMkLst>
        </pc:picChg>
      </pc:sldChg>
      <pc:sldChg chg="addSp modSp">
        <pc:chgData name="heidi@brightlogicgroup.com" userId="S::heidi_brightlogicgroup.com#ext#@nebbiatech.onmicrosoft.com::69fdcf7d-df19-4654-9185-e8993332d40d" providerId="AD" clId="Web-{3330EE83-9D23-71B5-3C36-43FC19234E5C}" dt="2019-11-16T13:59:19.529" v="170" actId="20577"/>
        <pc:sldMkLst>
          <pc:docMk/>
          <pc:sldMk cId="2802061347" sldId="299"/>
        </pc:sldMkLst>
        <pc:spChg chg="mod">
          <ac:chgData name="heidi@brightlogicgroup.com" userId="S::heidi_brightlogicgroup.com#ext#@nebbiatech.onmicrosoft.com::69fdcf7d-df19-4654-9185-e8993332d40d" providerId="AD" clId="Web-{3330EE83-9D23-71B5-3C36-43FC19234E5C}" dt="2019-11-16T13:59:08.936" v="165" actId="20577"/>
          <ac:spMkLst>
            <pc:docMk/>
            <pc:sldMk cId="2802061347" sldId="299"/>
            <ac:spMk id="3" creationId="{9FA84E3F-8D07-424A-8771-D1AFBFC2DC75}"/>
          </ac:spMkLst>
        </pc:spChg>
        <pc:spChg chg="add mod">
          <ac:chgData name="heidi@brightlogicgroup.com" userId="S::heidi_brightlogicgroup.com#ext#@nebbiatech.onmicrosoft.com::69fdcf7d-df19-4654-9185-e8993332d40d" providerId="AD" clId="Web-{3330EE83-9D23-71B5-3C36-43FC19234E5C}" dt="2019-11-16T13:59:19.529" v="170" actId="20577"/>
          <ac:spMkLst>
            <pc:docMk/>
            <pc:sldMk cId="2802061347" sldId="299"/>
            <ac:spMk id="5" creationId="{962A8B14-9502-4F09-9C87-89D8423B26EF}"/>
          </ac:spMkLst>
        </pc:spChg>
      </pc:sldChg>
    </pc:docChg>
  </pc:docChgLst>
  <pc:docChgLst>
    <pc:chgData name="Guest User" userId="S::urn:spo:anon#9b743d42c725fff8432de1c35f0c66519d36e58c356d40622d4a619c1c26efac::" providerId="AD" clId="Web-{0C681FEF-0042-4AB2-921D-A3AD9E192A88}"/>
    <pc:docChg chg="modSld">
      <pc:chgData name="Guest User" userId="S::urn:spo:anon#9b743d42c725fff8432de1c35f0c66519d36e58c356d40622d4a619c1c26efac::" providerId="AD" clId="Web-{0C681FEF-0042-4AB2-921D-A3AD9E192A88}" dt="2019-11-03T23:29:05.718" v="413" actId="20577"/>
      <pc:docMkLst>
        <pc:docMk/>
      </pc:docMkLst>
      <pc:sldChg chg="modSp">
        <pc:chgData name="Guest User" userId="S::urn:spo:anon#9b743d42c725fff8432de1c35f0c66519d36e58c356d40622d4a619c1c26efac::" providerId="AD" clId="Web-{0C681FEF-0042-4AB2-921D-A3AD9E192A88}" dt="2019-11-03T23:26:11.513" v="139" actId="20577"/>
        <pc:sldMkLst>
          <pc:docMk/>
          <pc:sldMk cId="3821460870" sldId="278"/>
        </pc:sldMkLst>
        <pc:spChg chg="mod">
          <ac:chgData name="Guest User" userId="S::urn:spo:anon#9b743d42c725fff8432de1c35f0c66519d36e58c356d40622d4a619c1c26efac::" providerId="AD" clId="Web-{0C681FEF-0042-4AB2-921D-A3AD9E192A88}" dt="2019-11-03T23:26:11.513" v="139" actId="20577"/>
          <ac:spMkLst>
            <pc:docMk/>
            <pc:sldMk cId="3821460870" sldId="278"/>
            <ac:spMk id="3" creationId="{94E0B907-B64A-7C43-A6A2-260E34DD120A}"/>
          </ac:spMkLst>
        </pc:spChg>
      </pc:sldChg>
      <pc:sldChg chg="modSp">
        <pc:chgData name="Guest User" userId="S::urn:spo:anon#9b743d42c725fff8432de1c35f0c66519d36e58c356d40622d4a619c1c26efac::" providerId="AD" clId="Web-{0C681FEF-0042-4AB2-921D-A3AD9E192A88}" dt="2019-11-03T23:28:16.530" v="341" actId="20577"/>
        <pc:sldMkLst>
          <pc:docMk/>
          <pc:sldMk cId="2799155096" sldId="279"/>
        </pc:sldMkLst>
        <pc:spChg chg="mod">
          <ac:chgData name="Guest User" userId="S::urn:spo:anon#9b743d42c725fff8432de1c35f0c66519d36e58c356d40622d4a619c1c26efac::" providerId="AD" clId="Web-{0C681FEF-0042-4AB2-921D-A3AD9E192A88}" dt="2019-11-03T23:28:16.530" v="341" actId="20577"/>
          <ac:spMkLst>
            <pc:docMk/>
            <pc:sldMk cId="2799155096" sldId="279"/>
            <ac:spMk id="3" creationId="{94E0B907-B64A-7C43-A6A2-260E34DD120A}"/>
          </ac:spMkLst>
        </pc:spChg>
      </pc:sldChg>
      <pc:sldChg chg="modSp">
        <pc:chgData name="Guest User" userId="S::urn:spo:anon#9b743d42c725fff8432de1c35f0c66519d36e58c356d40622d4a619c1c26efac::" providerId="AD" clId="Web-{0C681FEF-0042-4AB2-921D-A3AD9E192A88}" dt="2019-11-03T23:28:52.281" v="410" actId="20577"/>
        <pc:sldMkLst>
          <pc:docMk/>
          <pc:sldMk cId="1515083524" sldId="280"/>
        </pc:sldMkLst>
        <pc:spChg chg="mod">
          <ac:chgData name="Guest User" userId="S::urn:spo:anon#9b743d42c725fff8432de1c35f0c66519d36e58c356d40622d4a619c1c26efac::" providerId="AD" clId="Web-{0C681FEF-0042-4AB2-921D-A3AD9E192A88}" dt="2019-11-03T23:28:52.281" v="410" actId="20577"/>
          <ac:spMkLst>
            <pc:docMk/>
            <pc:sldMk cId="1515083524" sldId="280"/>
            <ac:spMk id="3" creationId="{94E0B907-B64A-7C43-A6A2-260E34DD120A}"/>
          </ac:spMkLst>
        </pc:spChg>
      </pc:sldChg>
      <pc:sldChg chg="modSp">
        <pc:chgData name="Guest User" userId="S::urn:spo:anon#9b743d42c725fff8432de1c35f0c66519d36e58c356d40622d4a619c1c26efac::" providerId="AD" clId="Web-{0C681FEF-0042-4AB2-921D-A3AD9E192A88}" dt="2019-11-03T23:29:05.718" v="413" actId="20577"/>
        <pc:sldMkLst>
          <pc:docMk/>
          <pc:sldMk cId="490481058" sldId="281"/>
        </pc:sldMkLst>
        <pc:spChg chg="mod">
          <ac:chgData name="Guest User" userId="S::urn:spo:anon#9b743d42c725fff8432de1c35f0c66519d36e58c356d40622d4a619c1c26efac::" providerId="AD" clId="Web-{0C681FEF-0042-4AB2-921D-A3AD9E192A88}" dt="2019-11-03T23:29:05.718" v="413" actId="20577"/>
          <ac:spMkLst>
            <pc:docMk/>
            <pc:sldMk cId="490481058" sldId="281"/>
            <ac:spMk id="2" creationId="{B81BE5F6-EEBE-47BE-928F-20B4100E98E2}"/>
          </ac:spMkLst>
        </pc:spChg>
      </pc:sldChg>
    </pc:docChg>
  </pc:docChgLst>
  <pc:docChgLst>
    <pc:chgData name="heidi@brightlogicgroup.com" userId="S::heidi_brightlogicgroup.com#ext#@nebbiatech.onmicrosoft.com::69fdcf7d-df19-4654-9185-e8993332d40d" providerId="AD" clId="Web-{E12D455C-5620-C0D1-1527-B5FB70B9408A}"/>
    <pc:docChg chg="addSld delSld modSld">
      <pc:chgData name="heidi@brightlogicgroup.com" userId="S::heidi_brightlogicgroup.com#ext#@nebbiatech.onmicrosoft.com::69fdcf7d-df19-4654-9185-e8993332d40d" providerId="AD" clId="Web-{E12D455C-5620-C0D1-1527-B5FB70B9408A}" dt="2019-11-16T01:08:19.643" v="395" actId="1076"/>
      <pc:docMkLst>
        <pc:docMk/>
      </pc:docMkLst>
      <pc:sldChg chg="modSp">
        <pc:chgData name="heidi@brightlogicgroup.com" userId="S::heidi_brightlogicgroup.com#ext#@nebbiatech.onmicrosoft.com::69fdcf7d-df19-4654-9185-e8993332d40d" providerId="AD" clId="Web-{E12D455C-5620-C0D1-1527-B5FB70B9408A}" dt="2019-11-16T00:45:35.932" v="356" actId="20577"/>
        <pc:sldMkLst>
          <pc:docMk/>
          <pc:sldMk cId="3051767" sldId="272"/>
        </pc:sldMkLst>
        <pc:spChg chg="mod">
          <ac:chgData name="heidi@brightlogicgroup.com" userId="S::heidi_brightlogicgroup.com#ext#@nebbiatech.onmicrosoft.com::69fdcf7d-df19-4654-9185-e8993332d40d" providerId="AD" clId="Web-{E12D455C-5620-C0D1-1527-B5FB70B9408A}" dt="2019-11-16T00:45:35.932" v="356" actId="20577"/>
          <ac:spMkLst>
            <pc:docMk/>
            <pc:sldMk cId="3051767" sldId="272"/>
            <ac:spMk id="3" creationId="{50F2C209-A1D8-4A70-989E-050788ED19F3}"/>
          </ac:spMkLst>
        </pc:spChg>
      </pc:sldChg>
      <pc:sldChg chg="addSp modSp">
        <pc:chgData name="heidi@brightlogicgroup.com" userId="S::heidi_brightlogicgroup.com#ext#@nebbiatech.onmicrosoft.com::69fdcf7d-df19-4654-9185-e8993332d40d" providerId="AD" clId="Web-{E12D455C-5620-C0D1-1527-B5FB70B9408A}" dt="2019-11-16T00:47:17.047" v="371" actId="20577"/>
        <pc:sldMkLst>
          <pc:docMk/>
          <pc:sldMk cId="457679004" sldId="275"/>
        </pc:sldMkLst>
        <pc:spChg chg="mod">
          <ac:chgData name="heidi@brightlogicgroup.com" userId="S::heidi_brightlogicgroup.com#ext#@nebbiatech.onmicrosoft.com::69fdcf7d-df19-4654-9185-e8993332d40d" providerId="AD" clId="Web-{E12D455C-5620-C0D1-1527-B5FB70B9408A}" dt="2019-11-16T00:47:17.047" v="371" actId="20577"/>
          <ac:spMkLst>
            <pc:docMk/>
            <pc:sldMk cId="457679004" sldId="275"/>
            <ac:spMk id="3" creationId="{9923B2C1-0D78-4971-ADCA-EA0FB625F92C}"/>
          </ac:spMkLst>
        </pc:spChg>
        <pc:picChg chg="add mod modCrop">
          <ac:chgData name="heidi@brightlogicgroup.com" userId="S::heidi_brightlogicgroup.com#ext#@nebbiatech.onmicrosoft.com::69fdcf7d-df19-4654-9185-e8993332d40d" providerId="AD" clId="Web-{E12D455C-5620-C0D1-1527-B5FB70B9408A}" dt="2019-11-16T00:46:56.562" v="368" actId="1076"/>
          <ac:picMkLst>
            <pc:docMk/>
            <pc:sldMk cId="457679004" sldId="275"/>
            <ac:picMk id="4" creationId="{8611A6A0-92C3-4E5B-9207-E32C8BFE52C9}"/>
          </ac:picMkLst>
        </pc:picChg>
      </pc:sldChg>
      <pc:sldChg chg="modSp">
        <pc:chgData name="heidi@brightlogicgroup.com" userId="S::heidi_brightlogicgroup.com#ext#@nebbiatech.onmicrosoft.com::69fdcf7d-df19-4654-9185-e8993332d40d" providerId="AD" clId="Web-{E12D455C-5620-C0D1-1527-B5FB70B9408A}" dt="2019-11-16T00:48:10.625" v="378" actId="20577"/>
        <pc:sldMkLst>
          <pc:docMk/>
          <pc:sldMk cId="2855381805" sldId="276"/>
        </pc:sldMkLst>
        <pc:spChg chg="mod">
          <ac:chgData name="heidi@brightlogicgroup.com" userId="S::heidi_brightlogicgroup.com#ext#@nebbiatech.onmicrosoft.com::69fdcf7d-df19-4654-9185-e8993332d40d" providerId="AD" clId="Web-{E12D455C-5620-C0D1-1527-B5FB70B9408A}" dt="2019-11-16T00:48:10.625" v="378" actId="20577"/>
          <ac:spMkLst>
            <pc:docMk/>
            <pc:sldMk cId="2855381805" sldId="276"/>
            <ac:spMk id="3" creationId="{BA182658-9135-4D34-889D-E6E31D4C88E1}"/>
          </ac:spMkLst>
        </pc:spChg>
        <pc:picChg chg="mod">
          <ac:chgData name="heidi@brightlogicgroup.com" userId="S::heidi_brightlogicgroup.com#ext#@nebbiatech.onmicrosoft.com::69fdcf7d-df19-4654-9185-e8993332d40d" providerId="AD" clId="Web-{E12D455C-5620-C0D1-1527-B5FB70B9408A}" dt="2019-11-16T00:48:02.922" v="375" actId="1076"/>
          <ac:picMkLst>
            <pc:docMk/>
            <pc:sldMk cId="2855381805" sldId="276"/>
            <ac:picMk id="4" creationId="{19252649-0B96-45E4-BDC1-30DC641142C2}"/>
          </ac:picMkLst>
        </pc:picChg>
      </pc:sldChg>
      <pc:sldChg chg="addSp delSp modSp">
        <pc:chgData name="heidi@brightlogicgroup.com" userId="S::heidi_brightlogicgroup.com#ext#@nebbiatech.onmicrosoft.com::69fdcf7d-df19-4654-9185-e8993332d40d" providerId="AD" clId="Web-{E12D455C-5620-C0D1-1527-B5FB70B9408A}" dt="2019-11-15T22:15:16.354" v="325" actId="20577"/>
        <pc:sldMkLst>
          <pc:docMk/>
          <pc:sldMk cId="3279981095" sldId="277"/>
        </pc:sldMkLst>
        <pc:spChg chg="mod">
          <ac:chgData name="heidi@brightlogicgroup.com" userId="S::heidi_brightlogicgroup.com#ext#@nebbiatech.onmicrosoft.com::69fdcf7d-df19-4654-9185-e8993332d40d" providerId="AD" clId="Web-{E12D455C-5620-C0D1-1527-B5FB70B9408A}" dt="2019-11-15T22:15:16.354" v="325" actId="20577"/>
          <ac:spMkLst>
            <pc:docMk/>
            <pc:sldMk cId="3279981095" sldId="277"/>
            <ac:spMk id="3" creationId="{BF5BC89F-2AAA-DD40-BBDF-C708AE452259}"/>
          </ac:spMkLst>
        </pc:spChg>
        <pc:picChg chg="add del mod">
          <ac:chgData name="heidi@brightlogicgroup.com" userId="S::heidi_brightlogicgroup.com#ext#@nebbiatech.onmicrosoft.com::69fdcf7d-df19-4654-9185-e8993332d40d" providerId="AD" clId="Web-{E12D455C-5620-C0D1-1527-B5FB70B9408A}" dt="2019-11-15T22:11:53.235" v="312"/>
          <ac:picMkLst>
            <pc:docMk/>
            <pc:sldMk cId="3279981095" sldId="277"/>
            <ac:picMk id="4" creationId="{7888546D-C953-4379-99CD-9C3246063B10}"/>
          </ac:picMkLst>
        </pc:picChg>
        <pc:picChg chg="add mod">
          <ac:chgData name="heidi@brightlogicgroup.com" userId="S::heidi_brightlogicgroup.com#ext#@nebbiatech.onmicrosoft.com::69fdcf7d-df19-4654-9185-e8993332d40d" providerId="AD" clId="Web-{E12D455C-5620-C0D1-1527-B5FB70B9408A}" dt="2019-11-15T22:12:15.205" v="318" actId="14100"/>
          <ac:picMkLst>
            <pc:docMk/>
            <pc:sldMk cId="3279981095" sldId="277"/>
            <ac:picMk id="6" creationId="{FF94D513-B819-4BFD-9B61-E2E44FC6DFB0}"/>
          </ac:picMkLst>
        </pc:picChg>
      </pc:sldChg>
      <pc:sldChg chg="addSp modSp">
        <pc:chgData name="heidi@brightlogicgroup.com" userId="S::heidi_brightlogicgroup.com#ext#@nebbiatech.onmicrosoft.com::69fdcf7d-df19-4654-9185-e8993332d40d" providerId="AD" clId="Web-{E12D455C-5620-C0D1-1527-B5FB70B9408A}" dt="2019-11-16T01:04:20.968" v="383" actId="1076"/>
        <pc:sldMkLst>
          <pc:docMk/>
          <pc:sldMk cId="1515083524" sldId="280"/>
        </pc:sldMkLst>
        <pc:picChg chg="add mod">
          <ac:chgData name="heidi@brightlogicgroup.com" userId="S::heidi_brightlogicgroup.com#ext#@nebbiatech.onmicrosoft.com::69fdcf7d-df19-4654-9185-e8993332d40d" providerId="AD" clId="Web-{E12D455C-5620-C0D1-1527-B5FB70B9408A}" dt="2019-11-16T01:04:20.968" v="383" actId="1076"/>
          <ac:picMkLst>
            <pc:docMk/>
            <pc:sldMk cId="1515083524" sldId="280"/>
            <ac:picMk id="4" creationId="{EED97E50-0040-41F9-815C-973CF40FDA79}"/>
          </ac:picMkLst>
        </pc:picChg>
      </pc:sldChg>
      <pc:sldChg chg="modSp">
        <pc:chgData name="heidi@brightlogicgroup.com" userId="S::heidi_brightlogicgroup.com#ext#@nebbiatech.onmicrosoft.com::69fdcf7d-df19-4654-9185-e8993332d40d" providerId="AD" clId="Web-{E12D455C-5620-C0D1-1527-B5FB70B9408A}" dt="2019-11-16T01:05:54.344" v="385" actId="20577"/>
        <pc:sldMkLst>
          <pc:docMk/>
          <pc:sldMk cId="490481058" sldId="281"/>
        </pc:sldMkLst>
        <pc:spChg chg="mod">
          <ac:chgData name="heidi@brightlogicgroup.com" userId="S::heidi_brightlogicgroup.com#ext#@nebbiatech.onmicrosoft.com::69fdcf7d-df19-4654-9185-e8993332d40d" providerId="AD" clId="Web-{E12D455C-5620-C0D1-1527-B5FB70B9408A}" dt="2019-11-16T01:05:54.344" v="385" actId="20577"/>
          <ac:spMkLst>
            <pc:docMk/>
            <pc:sldMk cId="490481058" sldId="281"/>
            <ac:spMk id="2" creationId="{B81BE5F6-EEBE-47BE-928F-20B4100E98E2}"/>
          </ac:spMkLst>
        </pc:spChg>
      </pc:sldChg>
      <pc:sldChg chg="addSp modSp">
        <pc:chgData name="heidi@brightlogicgroup.com" userId="S::heidi_brightlogicgroup.com#ext#@nebbiatech.onmicrosoft.com::69fdcf7d-df19-4654-9185-e8993332d40d" providerId="AD" clId="Web-{E12D455C-5620-C0D1-1527-B5FB70B9408A}" dt="2019-11-16T01:08:19.643" v="395" actId="1076"/>
        <pc:sldMkLst>
          <pc:docMk/>
          <pc:sldMk cId="2113182835" sldId="282"/>
        </pc:sldMkLst>
        <pc:spChg chg="mod">
          <ac:chgData name="heidi@brightlogicgroup.com" userId="S::heidi_brightlogicgroup.com#ext#@nebbiatech.onmicrosoft.com::69fdcf7d-df19-4654-9185-e8993332d40d" providerId="AD" clId="Web-{E12D455C-5620-C0D1-1527-B5FB70B9408A}" dt="2019-11-16T01:08:11.268" v="394" actId="14100"/>
          <ac:spMkLst>
            <pc:docMk/>
            <pc:sldMk cId="2113182835" sldId="282"/>
            <ac:spMk id="3" creationId="{E23E211C-92AB-418B-9079-949E67EA6E25}"/>
          </ac:spMkLst>
        </pc:spChg>
        <pc:picChg chg="add mod modCrop">
          <ac:chgData name="heidi@brightlogicgroup.com" userId="S::heidi_brightlogicgroup.com#ext#@nebbiatech.onmicrosoft.com::69fdcf7d-df19-4654-9185-e8993332d40d" providerId="AD" clId="Web-{E12D455C-5620-C0D1-1527-B5FB70B9408A}" dt="2019-11-16T01:08:19.643" v="395" actId="1076"/>
          <ac:picMkLst>
            <pc:docMk/>
            <pc:sldMk cId="2113182835" sldId="282"/>
            <ac:picMk id="4" creationId="{707B0830-8AE0-4E3A-BF53-AF3D3F0A3B7A}"/>
          </ac:picMkLst>
        </pc:picChg>
      </pc:sldChg>
      <pc:sldChg chg="modSp">
        <pc:chgData name="heidi@brightlogicgroup.com" userId="S::heidi_brightlogicgroup.com#ext#@nebbiatech.onmicrosoft.com::69fdcf7d-df19-4654-9185-e8993332d40d" providerId="AD" clId="Web-{E12D455C-5620-C0D1-1527-B5FB70B9408A}" dt="2019-11-15T22:10:05.386" v="306" actId="14100"/>
        <pc:sldMkLst>
          <pc:docMk/>
          <pc:sldMk cId="2966394376" sldId="285"/>
        </pc:sldMkLst>
        <pc:picChg chg="mod">
          <ac:chgData name="heidi@brightlogicgroup.com" userId="S::heidi_brightlogicgroup.com#ext#@nebbiatech.onmicrosoft.com::69fdcf7d-df19-4654-9185-e8993332d40d" providerId="AD" clId="Web-{E12D455C-5620-C0D1-1527-B5FB70B9408A}" dt="2019-11-15T22:10:05.386" v="306" actId="14100"/>
          <ac:picMkLst>
            <pc:docMk/>
            <pc:sldMk cId="2966394376" sldId="285"/>
            <ac:picMk id="4" creationId="{6B56F98B-8EC0-4E2F-9490-ECA80504228B}"/>
          </ac:picMkLst>
        </pc:picChg>
      </pc:sldChg>
      <pc:sldChg chg="addSp modSp modNotes">
        <pc:chgData name="heidi@brightlogicgroup.com" userId="S::heidi_brightlogicgroup.com#ext#@nebbiatech.onmicrosoft.com::69fdcf7d-df19-4654-9185-e8993332d40d" providerId="AD" clId="Web-{E12D455C-5620-C0D1-1527-B5FB70B9408A}" dt="2019-11-16T00:34:50.832" v="341" actId="1076"/>
        <pc:sldMkLst>
          <pc:docMk/>
          <pc:sldMk cId="3723335267" sldId="287"/>
        </pc:sldMkLst>
        <pc:spChg chg="mod">
          <ac:chgData name="heidi@brightlogicgroup.com" userId="S::heidi_brightlogicgroup.com#ext#@nebbiatech.onmicrosoft.com::69fdcf7d-df19-4654-9185-e8993332d40d" providerId="AD" clId="Web-{E12D455C-5620-C0D1-1527-B5FB70B9408A}" dt="2019-11-16T00:31:20.424" v="333" actId="20577"/>
          <ac:spMkLst>
            <pc:docMk/>
            <pc:sldMk cId="3723335267" sldId="287"/>
            <ac:spMk id="3" creationId="{BF5BC89F-2AAA-DD40-BBDF-C708AE452259}"/>
          </ac:spMkLst>
        </pc:spChg>
        <pc:picChg chg="add mod modCrop">
          <ac:chgData name="heidi@brightlogicgroup.com" userId="S::heidi_brightlogicgroup.com#ext#@nebbiatech.onmicrosoft.com::69fdcf7d-df19-4654-9185-e8993332d40d" providerId="AD" clId="Web-{E12D455C-5620-C0D1-1527-B5FB70B9408A}" dt="2019-11-16T00:34:50.832" v="341" actId="1076"/>
          <ac:picMkLst>
            <pc:docMk/>
            <pc:sldMk cId="3723335267" sldId="287"/>
            <ac:picMk id="4" creationId="{475E30A9-1D59-4552-A827-ED16696A9ED2}"/>
          </ac:picMkLst>
        </pc:picChg>
      </pc:sldChg>
      <pc:sldChg chg="modNotes">
        <pc:chgData name="heidi@brightlogicgroup.com" userId="S::heidi_brightlogicgroup.com#ext#@nebbiatech.onmicrosoft.com::69fdcf7d-df19-4654-9185-e8993332d40d" providerId="AD" clId="Web-{E12D455C-5620-C0D1-1527-B5FB70B9408A}" dt="2019-11-15T16:44:46.295" v="181"/>
        <pc:sldMkLst>
          <pc:docMk/>
          <pc:sldMk cId="859789239" sldId="295"/>
        </pc:sldMkLst>
      </pc:sldChg>
      <pc:sldChg chg="modSp">
        <pc:chgData name="heidi@brightlogicgroup.com" userId="S::heidi_brightlogicgroup.com#ext#@nebbiatech.onmicrosoft.com::69fdcf7d-df19-4654-9185-e8993332d40d" providerId="AD" clId="Web-{E12D455C-5620-C0D1-1527-B5FB70B9408A}" dt="2019-11-16T00:45:47.436" v="359" actId="20577"/>
        <pc:sldMkLst>
          <pc:docMk/>
          <pc:sldMk cId="2847660309" sldId="298"/>
        </pc:sldMkLst>
        <pc:spChg chg="mod">
          <ac:chgData name="heidi@brightlogicgroup.com" userId="S::heidi_brightlogicgroup.com#ext#@nebbiatech.onmicrosoft.com::69fdcf7d-df19-4654-9185-e8993332d40d" providerId="AD" clId="Web-{E12D455C-5620-C0D1-1527-B5FB70B9408A}" dt="2019-11-16T00:45:47.436" v="359" actId="20577"/>
          <ac:spMkLst>
            <pc:docMk/>
            <pc:sldMk cId="2847660309" sldId="298"/>
            <ac:spMk id="2" creationId="{645903AC-B6A9-4742-AE86-6A43FA2DFAE1}"/>
          </ac:spMkLst>
        </pc:spChg>
      </pc:sldChg>
      <pc:sldChg chg="modSp modNotes">
        <pc:chgData name="heidi@brightlogicgroup.com" userId="S::heidi_brightlogicgroup.com#ext#@nebbiatech.onmicrosoft.com::69fdcf7d-df19-4654-9185-e8993332d40d" providerId="AD" clId="Web-{E12D455C-5620-C0D1-1527-B5FB70B9408A}" dt="2019-11-16T00:43:43.806" v="350" actId="14100"/>
        <pc:sldMkLst>
          <pc:docMk/>
          <pc:sldMk cId="2802061347" sldId="299"/>
        </pc:sldMkLst>
        <pc:spChg chg="mod">
          <ac:chgData name="heidi@brightlogicgroup.com" userId="S::heidi_brightlogicgroup.com#ext#@nebbiatech.onmicrosoft.com::69fdcf7d-df19-4654-9185-e8993332d40d" providerId="AD" clId="Web-{E12D455C-5620-C0D1-1527-B5FB70B9408A}" dt="2019-11-16T00:43:43.806" v="350" actId="14100"/>
          <ac:spMkLst>
            <pc:docMk/>
            <pc:sldMk cId="2802061347" sldId="299"/>
            <ac:spMk id="3" creationId="{9FA84E3F-8D07-424A-8771-D1AFBFC2DC75}"/>
          </ac:spMkLst>
        </pc:spChg>
      </pc:sldChg>
      <pc:sldChg chg="addSp delSp modSp new">
        <pc:chgData name="heidi@brightlogicgroup.com" userId="S::heidi_brightlogicgroup.com#ext#@nebbiatech.onmicrosoft.com::69fdcf7d-df19-4654-9185-e8993332d40d" providerId="AD" clId="Web-{E12D455C-5620-C0D1-1527-B5FB70B9408A}" dt="2019-11-15T21:54:30.672" v="215" actId="20577"/>
        <pc:sldMkLst>
          <pc:docMk/>
          <pc:sldMk cId="1874273257" sldId="300"/>
        </pc:sldMkLst>
        <pc:spChg chg="del">
          <ac:chgData name="heidi@brightlogicgroup.com" userId="S::heidi_brightlogicgroup.com#ext#@nebbiatech.onmicrosoft.com::69fdcf7d-df19-4654-9185-e8993332d40d" providerId="AD" clId="Web-{E12D455C-5620-C0D1-1527-B5FB70B9408A}" dt="2019-11-15T21:53:15.137" v="183"/>
          <ac:spMkLst>
            <pc:docMk/>
            <pc:sldMk cId="1874273257" sldId="300"/>
            <ac:spMk id="3" creationId="{C0442649-B4CD-40D6-AFB4-EA2DADCBA2A9}"/>
          </ac:spMkLst>
        </pc:spChg>
        <pc:spChg chg="add mod">
          <ac:chgData name="heidi@brightlogicgroup.com" userId="S::heidi_brightlogicgroup.com#ext#@nebbiatech.onmicrosoft.com::69fdcf7d-df19-4654-9185-e8993332d40d" providerId="AD" clId="Web-{E12D455C-5620-C0D1-1527-B5FB70B9408A}" dt="2019-11-15T21:54:30.672" v="215" actId="20577"/>
          <ac:spMkLst>
            <pc:docMk/>
            <pc:sldMk cId="1874273257" sldId="300"/>
            <ac:spMk id="7" creationId="{B3348C27-D2A7-44B6-A5DD-C468DFFDC1B3}"/>
          </ac:spMkLst>
        </pc:spChg>
        <pc:picChg chg="add mod ord modCrop">
          <ac:chgData name="heidi@brightlogicgroup.com" userId="S::heidi_brightlogicgroup.com#ext#@nebbiatech.onmicrosoft.com::69fdcf7d-df19-4654-9185-e8993332d40d" providerId="AD" clId="Web-{E12D455C-5620-C0D1-1527-B5FB70B9408A}" dt="2019-11-15T21:54:16.515" v="189" actId="14100"/>
          <ac:picMkLst>
            <pc:docMk/>
            <pc:sldMk cId="1874273257" sldId="300"/>
            <ac:picMk id="4" creationId="{EF6B4A5C-96D8-47C4-BB4B-A18658FCBF4D}"/>
          </ac:picMkLst>
        </pc:picChg>
      </pc:sldChg>
      <pc:sldChg chg="new del">
        <pc:chgData name="heidi@brightlogicgroup.com" userId="S::heidi_brightlogicgroup.com#ext#@nebbiatech.onmicrosoft.com::69fdcf7d-df19-4654-9185-e8993332d40d" providerId="AD" clId="Web-{E12D455C-5620-C0D1-1527-B5FB70B9408A}" dt="2019-11-15T22:00:50.377" v="265"/>
        <pc:sldMkLst>
          <pc:docMk/>
          <pc:sldMk cId="2791030071" sldId="301"/>
        </pc:sldMkLst>
      </pc:sldChg>
    </pc:docChg>
  </pc:docChgLst>
  <pc:docChgLst>
    <pc:chgData name="Guest User" userId="S::urn:spo:anon#9b743d42c725fff8432de1c35f0c66519d36e58c356d40622d4a619c1c26efac::" providerId="AD" clId="Web-{89B98002-278F-D0BB-9175-A621D4D2FF93}"/>
    <pc:docChg chg="modSld">
      <pc:chgData name="Guest User" userId="S::urn:spo:anon#9b743d42c725fff8432de1c35f0c66519d36e58c356d40622d4a619c1c26efac::" providerId="AD" clId="Web-{89B98002-278F-D0BB-9175-A621D4D2FF93}" dt="2019-11-04T16:29:13.652" v="548" actId="20577"/>
      <pc:docMkLst>
        <pc:docMk/>
      </pc:docMkLst>
      <pc:sldChg chg="modSp">
        <pc:chgData name="Guest User" userId="S::urn:spo:anon#9b743d42c725fff8432de1c35f0c66519d36e58c356d40622d4a619c1c26efac::" providerId="AD" clId="Web-{89B98002-278F-D0BB-9175-A621D4D2FF93}" dt="2019-11-04T16:29:13.652" v="548" actId="20577"/>
        <pc:sldMkLst>
          <pc:docMk/>
          <pc:sldMk cId="2855381805" sldId="276"/>
        </pc:sldMkLst>
        <pc:spChg chg="mod">
          <ac:chgData name="Guest User" userId="S::urn:spo:anon#9b743d42c725fff8432de1c35f0c66519d36e58c356d40622d4a619c1c26efac::" providerId="AD" clId="Web-{89B98002-278F-D0BB-9175-A621D4D2FF93}" dt="2019-11-04T16:29:13.652" v="548" actId="20577"/>
          <ac:spMkLst>
            <pc:docMk/>
            <pc:sldMk cId="2855381805" sldId="276"/>
            <ac:spMk id="3" creationId="{BA182658-9135-4D34-889D-E6E31D4C88E1}"/>
          </ac:spMkLst>
        </pc:spChg>
      </pc:sldChg>
      <pc:sldChg chg="modSp">
        <pc:chgData name="Guest User" userId="S::urn:spo:anon#9b743d42c725fff8432de1c35f0c66519d36e58c356d40622d4a619c1c26efac::" providerId="AD" clId="Web-{89B98002-278F-D0BB-9175-A621D4D2FF93}" dt="2019-11-04T16:06:52.853" v="30" actId="20577"/>
        <pc:sldMkLst>
          <pc:docMk/>
          <pc:sldMk cId="3821460870" sldId="278"/>
        </pc:sldMkLst>
        <pc:spChg chg="mod">
          <ac:chgData name="Guest User" userId="S::urn:spo:anon#9b743d42c725fff8432de1c35f0c66519d36e58c356d40622d4a619c1c26efac::" providerId="AD" clId="Web-{89B98002-278F-D0BB-9175-A621D4D2FF93}" dt="2019-11-04T16:06:52.853" v="30" actId="20577"/>
          <ac:spMkLst>
            <pc:docMk/>
            <pc:sldMk cId="3821460870" sldId="278"/>
            <ac:spMk id="3" creationId="{94E0B907-B64A-7C43-A6A2-260E34DD120A}"/>
          </ac:spMkLst>
        </pc:spChg>
      </pc:sldChg>
      <pc:sldChg chg="modSp">
        <pc:chgData name="Guest User" userId="S::urn:spo:anon#9b743d42c725fff8432de1c35f0c66519d36e58c356d40622d4a619c1c26efac::" providerId="AD" clId="Web-{89B98002-278F-D0BB-9175-A621D4D2FF93}" dt="2019-11-04T16:25:45.993" v="230" actId="20577"/>
        <pc:sldMkLst>
          <pc:docMk/>
          <pc:sldMk cId="1515083524" sldId="280"/>
        </pc:sldMkLst>
        <pc:spChg chg="mod">
          <ac:chgData name="Guest User" userId="S::urn:spo:anon#9b743d42c725fff8432de1c35f0c66519d36e58c356d40622d4a619c1c26efac::" providerId="AD" clId="Web-{89B98002-278F-D0BB-9175-A621D4D2FF93}" dt="2019-11-04T16:25:45.993" v="230" actId="20577"/>
          <ac:spMkLst>
            <pc:docMk/>
            <pc:sldMk cId="1515083524" sldId="280"/>
            <ac:spMk id="3" creationId="{94E0B907-B64A-7C43-A6A2-260E34DD120A}"/>
          </ac:spMkLst>
        </pc:spChg>
      </pc:sldChg>
      <pc:sldChg chg="modSp">
        <pc:chgData name="Guest User" userId="S::urn:spo:anon#9b743d42c725fff8432de1c35f0c66519d36e58c356d40622d4a619c1c26efac::" providerId="AD" clId="Web-{89B98002-278F-D0BB-9175-A621D4D2FF93}" dt="2019-11-04T16:28:35.075" v="467" actId="20577"/>
        <pc:sldMkLst>
          <pc:docMk/>
          <pc:sldMk cId="490481058" sldId="281"/>
        </pc:sldMkLst>
        <pc:spChg chg="mod">
          <ac:chgData name="Guest User" userId="S::urn:spo:anon#9b743d42c725fff8432de1c35f0c66519d36e58c356d40622d4a619c1c26efac::" providerId="AD" clId="Web-{89B98002-278F-D0BB-9175-A621D4D2FF93}" dt="2019-11-04T16:28:35.075" v="467" actId="20577"/>
          <ac:spMkLst>
            <pc:docMk/>
            <pc:sldMk cId="490481058" sldId="281"/>
            <ac:spMk id="3" creationId="{E23E211C-92AB-418B-9079-949E67EA6E25}"/>
          </ac:spMkLst>
        </pc:spChg>
      </pc:sldChg>
      <pc:sldChg chg="modSp">
        <pc:chgData name="Guest User" userId="S::urn:spo:anon#9b743d42c725fff8432de1c35f0c66519d36e58c356d40622d4a619c1c26efac::" providerId="AD" clId="Web-{89B98002-278F-D0BB-9175-A621D4D2FF93}" dt="2019-11-04T16:27:38.401" v="374" actId="20577"/>
        <pc:sldMkLst>
          <pc:docMk/>
          <pc:sldMk cId="2113182835" sldId="282"/>
        </pc:sldMkLst>
        <pc:spChg chg="mod">
          <ac:chgData name="Guest User" userId="S::urn:spo:anon#9b743d42c725fff8432de1c35f0c66519d36e58c356d40622d4a619c1c26efac::" providerId="AD" clId="Web-{89B98002-278F-D0BB-9175-A621D4D2FF93}" dt="2019-11-04T16:27:38.401" v="374" actId="20577"/>
          <ac:spMkLst>
            <pc:docMk/>
            <pc:sldMk cId="2113182835" sldId="282"/>
            <ac:spMk id="3" creationId="{E23E211C-92AB-418B-9079-949E67EA6E25}"/>
          </ac:spMkLst>
        </pc:spChg>
      </pc:sldChg>
    </pc:docChg>
  </pc:docChgLst>
  <pc:docChgLst>
    <pc:chgData name="heidi@brightlogicgroup.com" userId="S::urn:spo:guest#heidi@brightlogicgroup.com::" providerId="AD" clId="Web-{BC7521CB-C059-4009-A92D-0853E86D558A}"/>
    <pc:docChg chg="modSld">
      <pc:chgData name="heidi@brightlogicgroup.com" userId="S::urn:spo:guest#heidi@brightlogicgroup.com::" providerId="AD" clId="Web-{BC7521CB-C059-4009-A92D-0853E86D558A}" dt="2019-10-29T20:06:42.988" v="114" actId="20577"/>
      <pc:docMkLst>
        <pc:docMk/>
      </pc:docMkLst>
      <pc:sldChg chg="addSp delSp modSp">
        <pc:chgData name="heidi@brightlogicgroup.com" userId="S::urn:spo:guest#heidi@brightlogicgroup.com::" providerId="AD" clId="Web-{BC7521CB-C059-4009-A92D-0853E86D558A}" dt="2019-10-29T20:05:37.883" v="109" actId="1076"/>
        <pc:sldMkLst>
          <pc:docMk/>
          <pc:sldMk cId="439245212" sldId="261"/>
        </pc:sldMkLst>
        <pc:spChg chg="mod">
          <ac:chgData name="heidi@brightlogicgroup.com" userId="S::urn:spo:guest#heidi@brightlogicgroup.com::" providerId="AD" clId="Web-{BC7521CB-C059-4009-A92D-0853E86D558A}" dt="2019-10-29T20:05:37.831" v="107" actId="1076"/>
          <ac:spMkLst>
            <pc:docMk/>
            <pc:sldMk cId="439245212" sldId="261"/>
            <ac:spMk id="3" creationId="{8E8E6772-35E2-584A-879D-C0F02CC8FA40}"/>
          </ac:spMkLst>
        </pc:spChg>
        <pc:picChg chg="add del mod">
          <ac:chgData name="heidi@brightlogicgroup.com" userId="S::urn:spo:guest#heidi@brightlogicgroup.com::" providerId="AD" clId="Web-{BC7521CB-C059-4009-A92D-0853E86D558A}" dt="2019-10-29T20:03:15.330" v="83"/>
          <ac:picMkLst>
            <pc:docMk/>
            <pc:sldMk cId="439245212" sldId="261"/>
            <ac:picMk id="4" creationId="{BA7953A3-DA7D-49E9-8EDC-8F6C1FA9EC5B}"/>
          </ac:picMkLst>
        </pc:picChg>
        <pc:picChg chg="add mod">
          <ac:chgData name="heidi@brightlogicgroup.com" userId="S::urn:spo:guest#heidi@brightlogicgroup.com::" providerId="AD" clId="Web-{BC7521CB-C059-4009-A92D-0853E86D558A}" dt="2019-10-29T20:05:37.883" v="109" actId="1076"/>
          <ac:picMkLst>
            <pc:docMk/>
            <pc:sldMk cId="439245212" sldId="261"/>
            <ac:picMk id="6" creationId="{800F1058-8C61-4DE5-B06D-2DE5CA5C8E5C}"/>
          </ac:picMkLst>
        </pc:picChg>
        <pc:picChg chg="add mod">
          <ac:chgData name="heidi@brightlogicgroup.com" userId="S::urn:spo:guest#heidi@brightlogicgroup.com::" providerId="AD" clId="Web-{BC7521CB-C059-4009-A92D-0853E86D558A}" dt="2019-10-29T20:05:37.847" v="108" actId="1076"/>
          <ac:picMkLst>
            <pc:docMk/>
            <pc:sldMk cId="439245212" sldId="261"/>
            <ac:picMk id="8" creationId="{89749AAD-20CD-48BB-8C00-04262EE0AFB3}"/>
          </ac:picMkLst>
        </pc:picChg>
        <pc:picChg chg="add mod">
          <ac:chgData name="heidi@brightlogicgroup.com" userId="S::urn:spo:guest#heidi@brightlogicgroup.com::" providerId="AD" clId="Web-{BC7521CB-C059-4009-A92D-0853E86D558A}" dt="2019-10-29T20:05:37.816" v="106" actId="1076"/>
          <ac:picMkLst>
            <pc:docMk/>
            <pc:sldMk cId="439245212" sldId="261"/>
            <ac:picMk id="9" creationId="{2BC3D663-B174-4C43-8652-EBA2F050E587}"/>
          </ac:picMkLst>
        </pc:picChg>
      </pc:sldChg>
      <pc:sldChg chg="modSp">
        <pc:chgData name="heidi@brightlogicgroup.com" userId="S::urn:spo:guest#heidi@brightlogicgroup.com::" providerId="AD" clId="Web-{BC7521CB-C059-4009-A92D-0853E86D558A}" dt="2019-10-29T20:02:36.877" v="81" actId="20577"/>
        <pc:sldMkLst>
          <pc:docMk/>
          <pc:sldMk cId="2117010507" sldId="263"/>
        </pc:sldMkLst>
        <pc:spChg chg="mod">
          <ac:chgData name="heidi@brightlogicgroup.com" userId="S::urn:spo:guest#heidi@brightlogicgroup.com::" providerId="AD" clId="Web-{BC7521CB-C059-4009-A92D-0853E86D558A}" dt="2019-10-29T20:01:36.345" v="46" actId="20577"/>
          <ac:spMkLst>
            <pc:docMk/>
            <pc:sldMk cId="2117010507" sldId="263"/>
            <ac:spMk id="2" creationId="{23CC44A2-1473-234B-BE0F-0B9633367F4A}"/>
          </ac:spMkLst>
        </pc:spChg>
        <pc:spChg chg="mod">
          <ac:chgData name="heidi@brightlogicgroup.com" userId="S::urn:spo:guest#heidi@brightlogicgroup.com::" providerId="AD" clId="Web-{BC7521CB-C059-4009-A92D-0853E86D558A}" dt="2019-10-29T20:02:36.877" v="81" actId="20577"/>
          <ac:spMkLst>
            <pc:docMk/>
            <pc:sldMk cId="2117010507" sldId="263"/>
            <ac:spMk id="3" creationId="{B91F913D-7DC6-1741-A1C8-869D3EF5F05C}"/>
          </ac:spMkLst>
        </pc:spChg>
      </pc:sldChg>
      <pc:sldChg chg="modSp">
        <pc:chgData name="heidi@brightlogicgroup.com" userId="S::urn:spo:guest#heidi@brightlogicgroup.com::" providerId="AD" clId="Web-{BC7521CB-C059-4009-A92D-0853E86D558A}" dt="2019-10-29T20:06:42.988" v="114" actId="20577"/>
        <pc:sldMkLst>
          <pc:docMk/>
          <pc:sldMk cId="1889498267" sldId="264"/>
        </pc:sldMkLst>
        <pc:spChg chg="mod">
          <ac:chgData name="heidi@brightlogicgroup.com" userId="S::urn:spo:guest#heidi@brightlogicgroup.com::" providerId="AD" clId="Web-{BC7521CB-C059-4009-A92D-0853E86D558A}" dt="2019-10-29T20:06:42.988" v="114" actId="20577"/>
          <ac:spMkLst>
            <pc:docMk/>
            <pc:sldMk cId="1889498267" sldId="264"/>
            <ac:spMk id="2" creationId="{C1BBA648-4108-034B-8A91-22598BB50CAE}"/>
          </ac:spMkLst>
        </pc:spChg>
        <pc:spChg chg="mod">
          <ac:chgData name="heidi@brightlogicgroup.com" userId="S::urn:spo:guest#heidi@brightlogicgroup.com::" providerId="AD" clId="Web-{BC7521CB-C059-4009-A92D-0853E86D558A}" dt="2019-10-29T20:00:49.580" v="0" actId="20577"/>
          <ac:spMkLst>
            <pc:docMk/>
            <pc:sldMk cId="1889498267" sldId="264"/>
            <ac:spMk id="3" creationId="{0029B20C-3F7F-5849-B19A-2535F462D003}"/>
          </ac:spMkLst>
        </pc:spChg>
      </pc:sldChg>
      <pc:sldChg chg="modSp">
        <pc:chgData name="heidi@brightlogicgroup.com" userId="S::urn:spo:guest#heidi@brightlogicgroup.com::" providerId="AD" clId="Web-{BC7521CB-C059-4009-A92D-0853E86D558A}" dt="2019-10-29T20:06:32.347" v="113" actId="20577"/>
        <pc:sldMkLst>
          <pc:docMk/>
          <pc:sldMk cId="2565135736" sldId="265"/>
        </pc:sldMkLst>
        <pc:spChg chg="mod">
          <ac:chgData name="heidi@brightlogicgroup.com" userId="S::urn:spo:guest#heidi@brightlogicgroup.com::" providerId="AD" clId="Web-{BC7521CB-C059-4009-A92D-0853E86D558A}" dt="2019-10-29T20:06:22.660" v="112" actId="20577"/>
          <ac:spMkLst>
            <pc:docMk/>
            <pc:sldMk cId="2565135736" sldId="265"/>
            <ac:spMk id="2" creationId="{C1BBA648-4108-034B-8A91-22598BB50CAE}"/>
          </ac:spMkLst>
        </pc:spChg>
        <pc:spChg chg="mod">
          <ac:chgData name="heidi@brightlogicgroup.com" userId="S::urn:spo:guest#heidi@brightlogicgroup.com::" providerId="AD" clId="Web-{BC7521CB-C059-4009-A92D-0853E86D558A}" dt="2019-10-29T20:06:32.347" v="113" actId="20577"/>
          <ac:spMkLst>
            <pc:docMk/>
            <pc:sldMk cId="2565135736" sldId="265"/>
            <ac:spMk id="3" creationId="{0029B20C-3F7F-5849-B19A-2535F462D003}"/>
          </ac:spMkLst>
        </pc:spChg>
      </pc:sldChg>
    </pc:docChg>
  </pc:docChgLst>
  <pc:docChgLst>
    <pc:chgData name="Heidi Araya" userId="b2a9345f7da99a17" providerId="Windows Live" clId="Web-{5CDF6C1D-EDCC-43AC-9946-D920E1C81429}"/>
    <pc:docChg chg="addSld modSld sldOrd">
      <pc:chgData name="Heidi Araya" userId="b2a9345f7da99a17" providerId="Windows Live" clId="Web-{5CDF6C1D-EDCC-43AC-9946-D920E1C81429}" dt="2019-11-16T17:20:22.106" v="404" actId="20577"/>
      <pc:docMkLst>
        <pc:docMk/>
      </pc:docMkLst>
      <pc:sldChg chg="addSp modSp">
        <pc:chgData name="Heidi Araya" userId="b2a9345f7da99a17" providerId="Windows Live" clId="Web-{5CDF6C1D-EDCC-43AC-9946-D920E1C81429}" dt="2019-11-16T14:44:22.609" v="19" actId="1076"/>
        <pc:sldMkLst>
          <pc:docMk/>
          <pc:sldMk cId="439245212" sldId="261"/>
        </pc:sldMkLst>
        <pc:picChg chg="add mod modCrop">
          <ac:chgData name="Heidi Araya" userId="b2a9345f7da99a17" providerId="Windows Live" clId="Web-{5CDF6C1D-EDCC-43AC-9946-D920E1C81429}" dt="2019-11-16T14:44:22.609" v="19" actId="1076"/>
          <ac:picMkLst>
            <pc:docMk/>
            <pc:sldMk cId="439245212" sldId="261"/>
            <ac:picMk id="4" creationId="{E89241BF-4C43-4F24-91EE-925C164240B8}"/>
          </ac:picMkLst>
        </pc:picChg>
      </pc:sldChg>
      <pc:sldChg chg="delSp modSp ord">
        <pc:chgData name="Heidi Araya" userId="b2a9345f7da99a17" providerId="Windows Live" clId="Web-{5CDF6C1D-EDCC-43AC-9946-D920E1C81429}" dt="2019-11-16T17:18:04.544" v="371" actId="1076"/>
        <pc:sldMkLst>
          <pc:docMk/>
          <pc:sldMk cId="4174144321" sldId="262"/>
        </pc:sldMkLst>
        <pc:spChg chg="del">
          <ac:chgData name="Heidi Araya" userId="b2a9345f7da99a17" providerId="Windows Live" clId="Web-{5CDF6C1D-EDCC-43AC-9946-D920E1C81429}" dt="2019-11-16T17:17:51.981" v="368"/>
          <ac:spMkLst>
            <pc:docMk/>
            <pc:sldMk cId="4174144321" sldId="262"/>
            <ac:spMk id="2" creationId="{39E4D4ED-751F-5D45-A0E9-6BD28B8BBC7E}"/>
          </ac:spMkLst>
        </pc:spChg>
        <pc:spChg chg="del">
          <ac:chgData name="Heidi Araya" userId="b2a9345f7da99a17" providerId="Windows Live" clId="Web-{5CDF6C1D-EDCC-43AC-9946-D920E1C81429}" dt="2019-11-16T17:17:49.966" v="367"/>
          <ac:spMkLst>
            <pc:docMk/>
            <pc:sldMk cId="4174144321" sldId="262"/>
            <ac:spMk id="3" creationId="{840BF29A-A4C3-A147-85A1-D7A7366F7ED1}"/>
          </ac:spMkLst>
        </pc:spChg>
        <pc:picChg chg="mod">
          <ac:chgData name="Heidi Araya" userId="b2a9345f7da99a17" providerId="Windows Live" clId="Web-{5CDF6C1D-EDCC-43AC-9946-D920E1C81429}" dt="2019-11-16T17:18:04.544" v="371" actId="1076"/>
          <ac:picMkLst>
            <pc:docMk/>
            <pc:sldMk cId="4174144321" sldId="262"/>
            <ac:picMk id="1026" creationId="{105AB626-AEE7-4442-A76E-09640734F0F4}"/>
          </ac:picMkLst>
        </pc:picChg>
      </pc:sldChg>
      <pc:sldChg chg="modSp">
        <pc:chgData name="Heidi Araya" userId="b2a9345f7da99a17" providerId="Windows Live" clId="Web-{5CDF6C1D-EDCC-43AC-9946-D920E1C81429}" dt="2019-11-16T14:45:45.566" v="34" actId="20577"/>
        <pc:sldMkLst>
          <pc:docMk/>
          <pc:sldMk cId="2117010507" sldId="263"/>
        </pc:sldMkLst>
        <pc:spChg chg="mod">
          <ac:chgData name="Heidi Araya" userId="b2a9345f7da99a17" providerId="Windows Live" clId="Web-{5CDF6C1D-EDCC-43AC-9946-D920E1C81429}" dt="2019-11-16T14:45:45.566" v="34" actId="20577"/>
          <ac:spMkLst>
            <pc:docMk/>
            <pc:sldMk cId="2117010507" sldId="263"/>
            <ac:spMk id="3" creationId="{B91F913D-7DC6-1741-A1C8-869D3EF5F05C}"/>
          </ac:spMkLst>
        </pc:spChg>
      </pc:sldChg>
      <pc:sldChg chg="modSp">
        <pc:chgData name="Heidi Araya" userId="b2a9345f7da99a17" providerId="Windows Live" clId="Web-{5CDF6C1D-EDCC-43AC-9946-D920E1C81429}" dt="2019-11-16T14:45:27.081" v="31" actId="14100"/>
        <pc:sldMkLst>
          <pc:docMk/>
          <pc:sldMk cId="1889498267" sldId="264"/>
        </pc:sldMkLst>
        <pc:picChg chg="mod modCrop">
          <ac:chgData name="Heidi Araya" userId="b2a9345f7da99a17" providerId="Windows Live" clId="Web-{5CDF6C1D-EDCC-43AC-9946-D920E1C81429}" dt="2019-11-16T14:45:27.081" v="31" actId="14100"/>
          <ac:picMkLst>
            <pc:docMk/>
            <pc:sldMk cId="1889498267" sldId="264"/>
            <ac:picMk id="4" creationId="{0A1F2FAF-A227-4F0A-934F-3F31B921ED2F}"/>
          </ac:picMkLst>
        </pc:picChg>
      </pc:sldChg>
      <pc:sldChg chg="addSp modSp">
        <pc:chgData name="Heidi Araya" userId="b2a9345f7da99a17" providerId="Windows Live" clId="Web-{5CDF6C1D-EDCC-43AC-9946-D920E1C81429}" dt="2019-11-16T14:48:19.870" v="58" actId="1076"/>
        <pc:sldMkLst>
          <pc:docMk/>
          <pc:sldMk cId="2565135736" sldId="265"/>
        </pc:sldMkLst>
        <pc:spChg chg="mod">
          <ac:chgData name="Heidi Araya" userId="b2a9345f7da99a17" providerId="Windows Live" clId="Web-{5CDF6C1D-EDCC-43AC-9946-D920E1C81429}" dt="2019-11-16T14:48:12.182" v="56" actId="20577"/>
          <ac:spMkLst>
            <pc:docMk/>
            <pc:sldMk cId="2565135736" sldId="265"/>
            <ac:spMk id="3" creationId="{0029B20C-3F7F-5849-B19A-2535F462D003}"/>
          </ac:spMkLst>
        </pc:spChg>
        <pc:picChg chg="add mod modCrop">
          <ac:chgData name="Heidi Araya" userId="b2a9345f7da99a17" providerId="Windows Live" clId="Web-{5CDF6C1D-EDCC-43AC-9946-D920E1C81429}" dt="2019-11-16T14:48:19.870" v="58" actId="1076"/>
          <ac:picMkLst>
            <pc:docMk/>
            <pc:sldMk cId="2565135736" sldId="265"/>
            <ac:picMk id="4" creationId="{B48534A0-B237-4EF4-A86D-12C4F95B9A55}"/>
          </ac:picMkLst>
        </pc:picChg>
      </pc:sldChg>
      <pc:sldChg chg="modSp modNotes">
        <pc:chgData name="Heidi Araya" userId="b2a9345f7da99a17" providerId="Windows Live" clId="Web-{5CDF6C1D-EDCC-43AC-9946-D920E1C81429}" dt="2019-11-16T14:55:59.876" v="132"/>
        <pc:sldMkLst>
          <pc:docMk/>
          <pc:sldMk cId="2548175750" sldId="266"/>
        </pc:sldMkLst>
        <pc:spChg chg="mod">
          <ac:chgData name="Heidi Araya" userId="b2a9345f7da99a17" providerId="Windows Live" clId="Web-{5CDF6C1D-EDCC-43AC-9946-D920E1C81429}" dt="2019-11-16T14:54:18.793" v="131" actId="20577"/>
          <ac:spMkLst>
            <pc:docMk/>
            <pc:sldMk cId="2548175750" sldId="266"/>
            <ac:spMk id="2" creationId="{81CB71E3-7D88-C142-A53A-A185BED73DDF}"/>
          </ac:spMkLst>
        </pc:spChg>
      </pc:sldChg>
      <pc:sldChg chg="modSp">
        <pc:chgData name="Heidi Araya" userId="b2a9345f7da99a17" providerId="Windows Live" clId="Web-{5CDF6C1D-EDCC-43AC-9946-D920E1C81429}" dt="2019-11-16T17:20:22.106" v="404" actId="20577"/>
        <pc:sldMkLst>
          <pc:docMk/>
          <pc:sldMk cId="1447128020" sldId="271"/>
        </pc:sldMkLst>
        <pc:spChg chg="mod">
          <ac:chgData name="Heidi Araya" userId="b2a9345f7da99a17" providerId="Windows Live" clId="Web-{5CDF6C1D-EDCC-43AC-9946-D920E1C81429}" dt="2019-11-16T17:20:22.106" v="404" actId="20577"/>
          <ac:spMkLst>
            <pc:docMk/>
            <pc:sldMk cId="1447128020" sldId="271"/>
            <ac:spMk id="3" creationId="{C3D0B58F-3E71-9947-ABF8-88C58256501B}"/>
          </ac:spMkLst>
        </pc:spChg>
      </pc:sldChg>
      <pc:sldChg chg="modSp">
        <pc:chgData name="Heidi Araya" userId="b2a9345f7da99a17" providerId="Windows Live" clId="Web-{5CDF6C1D-EDCC-43AC-9946-D920E1C81429}" dt="2019-11-16T14:48:33.386" v="61" actId="20577"/>
        <pc:sldMkLst>
          <pc:docMk/>
          <pc:sldMk cId="3051767" sldId="272"/>
        </pc:sldMkLst>
        <pc:spChg chg="mod">
          <ac:chgData name="Heidi Araya" userId="b2a9345f7da99a17" providerId="Windows Live" clId="Web-{5CDF6C1D-EDCC-43AC-9946-D920E1C81429}" dt="2019-11-16T14:48:33.386" v="61" actId="20577"/>
          <ac:spMkLst>
            <pc:docMk/>
            <pc:sldMk cId="3051767" sldId="272"/>
            <ac:spMk id="3" creationId="{50F2C209-A1D8-4A70-989E-050788ED19F3}"/>
          </ac:spMkLst>
        </pc:spChg>
      </pc:sldChg>
      <pc:sldChg chg="ord">
        <pc:chgData name="Heidi Araya" userId="b2a9345f7da99a17" providerId="Windows Live" clId="Web-{5CDF6C1D-EDCC-43AC-9946-D920E1C81429}" dt="2019-11-16T17:17:05.622" v="357"/>
        <pc:sldMkLst>
          <pc:docMk/>
          <pc:sldMk cId="78116606" sldId="283"/>
        </pc:sldMkLst>
      </pc:sldChg>
      <pc:sldChg chg="modSp">
        <pc:chgData name="Heidi Araya" userId="b2a9345f7da99a17" providerId="Windows Live" clId="Web-{5CDF6C1D-EDCC-43AC-9946-D920E1C81429}" dt="2019-11-16T17:14:37.153" v="280" actId="20577"/>
        <pc:sldMkLst>
          <pc:docMk/>
          <pc:sldMk cId="4077104116" sldId="286"/>
        </pc:sldMkLst>
        <pc:spChg chg="mod">
          <ac:chgData name="Heidi Araya" userId="b2a9345f7da99a17" providerId="Windows Live" clId="Web-{5CDF6C1D-EDCC-43AC-9946-D920E1C81429}" dt="2019-11-16T17:14:37.153" v="280" actId="20577"/>
          <ac:spMkLst>
            <pc:docMk/>
            <pc:sldMk cId="4077104116" sldId="286"/>
            <ac:spMk id="3" creationId="{BF5BC89F-2AAA-DD40-BBDF-C708AE452259}"/>
          </ac:spMkLst>
        </pc:spChg>
      </pc:sldChg>
      <pc:sldChg chg="modSp modNotes">
        <pc:chgData name="Heidi Araya" userId="b2a9345f7da99a17" providerId="Windows Live" clId="Web-{5CDF6C1D-EDCC-43AC-9946-D920E1C81429}" dt="2019-11-16T17:15:47.825" v="354"/>
        <pc:sldMkLst>
          <pc:docMk/>
          <pc:sldMk cId="3723335267" sldId="287"/>
        </pc:sldMkLst>
        <pc:spChg chg="mod">
          <ac:chgData name="Heidi Araya" userId="b2a9345f7da99a17" providerId="Windows Live" clId="Web-{5CDF6C1D-EDCC-43AC-9946-D920E1C81429}" dt="2019-11-16T14:58:33.492" v="266" actId="20577"/>
          <ac:spMkLst>
            <pc:docMk/>
            <pc:sldMk cId="3723335267" sldId="287"/>
            <ac:spMk id="3" creationId="{BF5BC89F-2AAA-DD40-BBDF-C708AE452259}"/>
          </ac:spMkLst>
        </pc:spChg>
      </pc:sldChg>
      <pc:sldChg chg="modSp">
        <pc:chgData name="Heidi Araya" userId="b2a9345f7da99a17" providerId="Windows Live" clId="Web-{5CDF6C1D-EDCC-43AC-9946-D920E1C81429}" dt="2019-11-16T17:14:14.466" v="278" actId="20577"/>
        <pc:sldMkLst>
          <pc:docMk/>
          <pc:sldMk cId="3408894082" sldId="289"/>
        </pc:sldMkLst>
        <pc:spChg chg="mod">
          <ac:chgData name="Heidi Araya" userId="b2a9345f7da99a17" providerId="Windows Live" clId="Web-{5CDF6C1D-EDCC-43AC-9946-D920E1C81429}" dt="2019-11-16T17:14:14.466" v="278" actId="20577"/>
          <ac:spMkLst>
            <pc:docMk/>
            <pc:sldMk cId="3408894082" sldId="289"/>
            <ac:spMk id="3" creationId="{1E8FB21E-1E12-48C7-BC2D-51C3F080328C}"/>
          </ac:spMkLst>
        </pc:spChg>
      </pc:sldChg>
      <pc:sldChg chg="modSp">
        <pc:chgData name="Heidi Araya" userId="b2a9345f7da99a17" providerId="Windows Live" clId="Web-{5CDF6C1D-EDCC-43AC-9946-D920E1C81429}" dt="2019-11-16T14:48:53.215" v="63" actId="14100"/>
        <pc:sldMkLst>
          <pc:docMk/>
          <pc:sldMk cId="2847660309" sldId="298"/>
        </pc:sldMkLst>
        <pc:picChg chg="mod">
          <ac:chgData name="Heidi Araya" userId="b2a9345f7da99a17" providerId="Windows Live" clId="Web-{5CDF6C1D-EDCC-43AC-9946-D920E1C81429}" dt="2019-11-16T14:48:53.215" v="63" actId="14100"/>
          <ac:picMkLst>
            <pc:docMk/>
            <pc:sldMk cId="2847660309" sldId="298"/>
            <ac:picMk id="4" creationId="{2C5F6A96-DA39-4FA1-8AA3-8AEED3585447}"/>
          </ac:picMkLst>
        </pc:picChg>
      </pc:sldChg>
      <pc:sldChg chg="modSp">
        <pc:chgData name="Heidi Araya" userId="b2a9345f7da99a17" providerId="Windows Live" clId="Web-{5CDF6C1D-EDCC-43AC-9946-D920E1C81429}" dt="2019-11-16T14:59:15.650" v="270" actId="20577"/>
        <pc:sldMkLst>
          <pc:docMk/>
          <pc:sldMk cId="2802061347" sldId="299"/>
        </pc:sldMkLst>
        <pc:spChg chg="mod">
          <ac:chgData name="Heidi Araya" userId="b2a9345f7da99a17" providerId="Windows Live" clId="Web-{5CDF6C1D-EDCC-43AC-9946-D920E1C81429}" dt="2019-11-16T14:59:15.650" v="270" actId="20577"/>
          <ac:spMkLst>
            <pc:docMk/>
            <pc:sldMk cId="2802061347" sldId="299"/>
            <ac:spMk id="3" creationId="{9FA84E3F-8D07-424A-8771-D1AFBFC2DC75}"/>
          </ac:spMkLst>
        </pc:spChg>
        <pc:spChg chg="mod">
          <ac:chgData name="Heidi Araya" userId="b2a9345f7da99a17" providerId="Windows Live" clId="Web-{5CDF6C1D-EDCC-43AC-9946-D920E1C81429}" dt="2019-11-16T14:59:08.838" v="267" actId="20577"/>
          <ac:spMkLst>
            <pc:docMk/>
            <pc:sldMk cId="2802061347" sldId="299"/>
            <ac:spMk id="5" creationId="{962A8B14-9502-4F09-9C87-89D8423B26EF}"/>
          </ac:spMkLst>
        </pc:spChg>
      </pc:sldChg>
      <pc:sldChg chg="addSp delSp modSp new">
        <pc:chgData name="Heidi Araya" userId="b2a9345f7da99a17" providerId="Windows Live" clId="Web-{5CDF6C1D-EDCC-43AC-9946-D920E1C81429}" dt="2019-11-16T17:14:04.981" v="277" actId="20577"/>
        <pc:sldMkLst>
          <pc:docMk/>
          <pc:sldMk cId="2939548289" sldId="301"/>
        </pc:sldMkLst>
        <pc:spChg chg="del">
          <ac:chgData name="Heidi Araya" userId="b2a9345f7da99a17" providerId="Windows Live" clId="Web-{5CDF6C1D-EDCC-43AC-9946-D920E1C81429}" dt="2019-11-16T14:49:44.749" v="66"/>
          <ac:spMkLst>
            <pc:docMk/>
            <pc:sldMk cId="2939548289" sldId="301"/>
            <ac:spMk id="2" creationId="{C2CFE07F-B114-4417-8F04-1A9FC507B008}"/>
          </ac:spMkLst>
        </pc:spChg>
        <pc:spChg chg="del">
          <ac:chgData name="Heidi Araya" userId="b2a9345f7da99a17" providerId="Windows Live" clId="Web-{5CDF6C1D-EDCC-43AC-9946-D920E1C81429}" dt="2019-11-16T14:49:44.749" v="65"/>
          <ac:spMkLst>
            <pc:docMk/>
            <pc:sldMk cId="2939548289" sldId="301"/>
            <ac:spMk id="3" creationId="{23FB8D12-ECD9-4543-A8F7-32DD25E19419}"/>
          </ac:spMkLst>
        </pc:spChg>
        <pc:spChg chg="add mod">
          <ac:chgData name="Heidi Araya" userId="b2a9345f7da99a17" providerId="Windows Live" clId="Web-{5CDF6C1D-EDCC-43AC-9946-D920E1C81429}" dt="2019-11-16T17:14:04.981" v="277" actId="20577"/>
          <ac:spMkLst>
            <pc:docMk/>
            <pc:sldMk cId="2939548289" sldId="301"/>
            <ac:spMk id="9" creationId="{D3DF0A4D-ED39-4550-8C4B-F55945F5E536}"/>
          </ac:spMkLst>
        </pc:spChg>
        <pc:picChg chg="add del mod">
          <ac:chgData name="Heidi Araya" userId="b2a9345f7da99a17" providerId="Windows Live" clId="Web-{5CDF6C1D-EDCC-43AC-9946-D920E1C81429}" dt="2019-11-16T14:49:58.625" v="69"/>
          <ac:picMkLst>
            <pc:docMk/>
            <pc:sldMk cId="2939548289" sldId="301"/>
            <ac:picMk id="4" creationId="{26E50624-CDF4-4B6C-B4F7-22715935F97A}"/>
          </ac:picMkLst>
        </pc:picChg>
        <pc:picChg chg="add mod">
          <ac:chgData name="Heidi Araya" userId="b2a9345f7da99a17" providerId="Windows Live" clId="Web-{5CDF6C1D-EDCC-43AC-9946-D920E1C81429}" dt="2019-11-16T14:51:05.690" v="74" actId="14100"/>
          <ac:picMkLst>
            <pc:docMk/>
            <pc:sldMk cId="2939548289" sldId="301"/>
            <ac:picMk id="6" creationId="{5FC5AA08-81D5-42CF-B5FA-0A4A202C8D32}"/>
          </ac:picMkLst>
        </pc:picChg>
      </pc:sldChg>
      <pc:sldChg chg="modSp new">
        <pc:chgData name="Heidi Araya" userId="b2a9345f7da99a17" providerId="Windows Live" clId="Web-{5CDF6C1D-EDCC-43AC-9946-D920E1C81429}" dt="2019-11-16T17:17:38.450" v="365" actId="20577"/>
        <pc:sldMkLst>
          <pc:docMk/>
          <pc:sldMk cId="2013409723" sldId="302"/>
        </pc:sldMkLst>
        <pc:spChg chg="mod">
          <ac:chgData name="Heidi Araya" userId="b2a9345f7da99a17" providerId="Windows Live" clId="Web-{5CDF6C1D-EDCC-43AC-9946-D920E1C81429}" dt="2019-11-16T17:17:35.528" v="364" actId="20577"/>
          <ac:spMkLst>
            <pc:docMk/>
            <pc:sldMk cId="2013409723" sldId="302"/>
            <ac:spMk id="2" creationId="{388D2F5B-6A7D-4E4D-8293-0CF22047E33F}"/>
          </ac:spMkLst>
        </pc:spChg>
        <pc:spChg chg="mod">
          <ac:chgData name="Heidi Araya" userId="b2a9345f7da99a17" providerId="Windows Live" clId="Web-{5CDF6C1D-EDCC-43AC-9946-D920E1C81429}" dt="2019-11-16T17:17:38.450" v="365" actId="20577"/>
          <ac:spMkLst>
            <pc:docMk/>
            <pc:sldMk cId="2013409723" sldId="302"/>
            <ac:spMk id="3" creationId="{3F3D952B-B711-4B22-82B2-0460EE4648D7}"/>
          </ac:spMkLst>
        </pc:spChg>
      </pc:sldChg>
    </pc:docChg>
  </pc:docChgLst>
  <pc:docChgLst>
    <pc:chgData name="Heidi Araya" userId="b2a9345f7da99a17" providerId="Windows Live" clId="Web-{6214B8D3-21D5-4A94-9C6E-88208F58EEFF}"/>
    <pc:docChg chg="modSld sldOrd">
      <pc:chgData name="Heidi Araya" userId="b2a9345f7da99a17" providerId="Windows Live" clId="Web-{6214B8D3-21D5-4A94-9C6E-88208F58EEFF}" dt="2019-11-18T23:42:10.817" v="369" actId="20577"/>
      <pc:docMkLst>
        <pc:docMk/>
      </pc:docMkLst>
      <pc:sldChg chg="ord">
        <pc:chgData name="Heidi Araya" userId="b2a9345f7da99a17" providerId="Windows Live" clId="Web-{6214B8D3-21D5-4A94-9C6E-88208F58EEFF}" dt="2019-11-18T22:39:47.157" v="2"/>
        <pc:sldMkLst>
          <pc:docMk/>
          <pc:sldMk cId="4174144321" sldId="262"/>
        </pc:sldMkLst>
      </pc:sldChg>
      <pc:sldChg chg="modNotes">
        <pc:chgData name="Heidi Araya" userId="b2a9345f7da99a17" providerId="Windows Live" clId="Web-{6214B8D3-21D5-4A94-9C6E-88208F58EEFF}" dt="2019-11-18T23:09:45.260" v="230"/>
        <pc:sldMkLst>
          <pc:docMk/>
          <pc:sldMk cId="4251272229" sldId="267"/>
        </pc:sldMkLst>
      </pc:sldChg>
      <pc:sldChg chg="modSp">
        <pc:chgData name="Heidi Araya" userId="b2a9345f7da99a17" providerId="Windows Live" clId="Web-{6214B8D3-21D5-4A94-9C6E-88208F58EEFF}" dt="2019-11-18T22:38:26.063" v="1" actId="20577"/>
        <pc:sldMkLst>
          <pc:docMk/>
          <pc:sldMk cId="1447128020" sldId="271"/>
        </pc:sldMkLst>
        <pc:spChg chg="mod">
          <ac:chgData name="Heidi Araya" userId="b2a9345f7da99a17" providerId="Windows Live" clId="Web-{6214B8D3-21D5-4A94-9C6E-88208F58EEFF}" dt="2019-11-18T22:38:26.063" v="1" actId="20577"/>
          <ac:spMkLst>
            <pc:docMk/>
            <pc:sldMk cId="1447128020" sldId="271"/>
            <ac:spMk id="3" creationId="{C3D0B58F-3E71-9947-ABF8-88C58256501B}"/>
          </ac:spMkLst>
        </pc:spChg>
      </pc:sldChg>
      <pc:sldChg chg="modNotes">
        <pc:chgData name="Heidi Araya" userId="b2a9345f7da99a17" providerId="Windows Live" clId="Web-{6214B8D3-21D5-4A94-9C6E-88208F58EEFF}" dt="2019-11-18T22:51:30.848" v="5"/>
        <pc:sldMkLst>
          <pc:docMk/>
          <pc:sldMk cId="457679004" sldId="275"/>
        </pc:sldMkLst>
      </pc:sldChg>
      <pc:sldChg chg="modNotes">
        <pc:chgData name="Heidi Araya" userId="b2a9345f7da99a17" providerId="Windows Live" clId="Web-{6214B8D3-21D5-4A94-9C6E-88208F58EEFF}" dt="2019-11-18T23:28:01.016" v="343"/>
        <pc:sldMkLst>
          <pc:docMk/>
          <pc:sldMk cId="3279981095" sldId="277"/>
        </pc:sldMkLst>
      </pc:sldChg>
      <pc:sldChg chg="modSp">
        <pc:chgData name="Heidi Araya" userId="b2a9345f7da99a17" providerId="Windows Live" clId="Web-{6214B8D3-21D5-4A94-9C6E-88208F58EEFF}" dt="2019-11-18T23:42:10.817" v="369" actId="20577"/>
        <pc:sldMkLst>
          <pc:docMk/>
          <pc:sldMk cId="490481058" sldId="281"/>
        </pc:sldMkLst>
        <pc:spChg chg="mod">
          <ac:chgData name="Heidi Araya" userId="b2a9345f7da99a17" providerId="Windows Live" clId="Web-{6214B8D3-21D5-4A94-9C6E-88208F58EEFF}" dt="2019-11-18T23:38:38.488" v="351" actId="20577"/>
          <ac:spMkLst>
            <pc:docMk/>
            <pc:sldMk cId="490481058" sldId="281"/>
            <ac:spMk id="2" creationId="{B81BE5F6-EEBE-47BE-928F-20B4100E98E2}"/>
          </ac:spMkLst>
        </pc:spChg>
        <pc:spChg chg="mod">
          <ac:chgData name="Heidi Araya" userId="b2a9345f7da99a17" providerId="Windows Live" clId="Web-{6214B8D3-21D5-4A94-9C6E-88208F58EEFF}" dt="2019-11-18T23:42:10.817" v="369" actId="20577"/>
          <ac:spMkLst>
            <pc:docMk/>
            <pc:sldMk cId="490481058" sldId="281"/>
            <ac:spMk id="3" creationId="{E23E211C-92AB-418B-9079-949E67EA6E25}"/>
          </ac:spMkLst>
        </pc:spChg>
      </pc:sldChg>
      <pc:sldChg chg="modSp">
        <pc:chgData name="Heidi Araya" userId="b2a9345f7da99a17" providerId="Windows Live" clId="Web-{6214B8D3-21D5-4A94-9C6E-88208F58EEFF}" dt="2019-11-18T22:40:22.673" v="3"/>
        <pc:sldMkLst>
          <pc:docMk/>
          <pc:sldMk cId="65408423" sldId="284"/>
        </pc:sldMkLst>
        <pc:picChg chg="mod">
          <ac:chgData name="Heidi Araya" userId="b2a9345f7da99a17" providerId="Windows Live" clId="Web-{6214B8D3-21D5-4A94-9C6E-88208F58EEFF}" dt="2019-11-18T22:40:22.673" v="3"/>
          <ac:picMkLst>
            <pc:docMk/>
            <pc:sldMk cId="65408423" sldId="284"/>
            <ac:picMk id="8" creationId="{6C294BDF-FA8F-444B-84BB-E1C99EFB98BF}"/>
          </ac:picMkLst>
        </pc:picChg>
      </pc:sldChg>
      <pc:sldChg chg="modSp modNotes">
        <pc:chgData name="Heidi Araya" userId="b2a9345f7da99a17" providerId="Windows Live" clId="Web-{6214B8D3-21D5-4A94-9C6E-88208F58EEFF}" dt="2019-11-18T23:22:48.920" v="294" actId="20577"/>
        <pc:sldMkLst>
          <pc:docMk/>
          <pc:sldMk cId="3723335267" sldId="287"/>
        </pc:sldMkLst>
        <pc:spChg chg="mod">
          <ac:chgData name="Heidi Araya" userId="b2a9345f7da99a17" providerId="Windows Live" clId="Web-{6214B8D3-21D5-4A94-9C6E-88208F58EEFF}" dt="2019-11-18T23:22:48.920" v="294" actId="20577"/>
          <ac:spMkLst>
            <pc:docMk/>
            <pc:sldMk cId="3723335267" sldId="287"/>
            <ac:spMk id="3" creationId="{BF5BC89F-2AAA-DD40-BBDF-C708AE452259}"/>
          </ac:spMkLst>
        </pc:spChg>
      </pc:sldChg>
      <pc:sldChg chg="modNotes">
        <pc:chgData name="Heidi Araya" userId="b2a9345f7da99a17" providerId="Windows Live" clId="Web-{6214B8D3-21D5-4A94-9C6E-88208F58EEFF}" dt="2019-11-18T23:00:17.491" v="98"/>
        <pc:sldMkLst>
          <pc:docMk/>
          <pc:sldMk cId="3408894082" sldId="289"/>
        </pc:sldMkLst>
      </pc:sldChg>
    </pc:docChg>
  </pc:docChgLst>
  <pc:docChgLst>
    <pc:chgData name="Guest User" userId="S::urn:spo:anon#9b743d42c725fff8432de1c35f0c66519d36e58c356d40622d4a619c1c26efac::" providerId="AD" clId="Web-{5DA7EB86-8CCA-E153-8FCF-3BA247E26721}"/>
    <pc:docChg chg="modSld">
      <pc:chgData name="Guest User" userId="S::urn:spo:anon#9b743d42c725fff8432de1c35f0c66519d36e58c356d40622d4a619c1c26efac::" providerId="AD" clId="Web-{5DA7EB86-8CCA-E153-8FCF-3BA247E26721}" dt="2019-11-07T22:51:31.705" v="456"/>
      <pc:docMkLst>
        <pc:docMk/>
      </pc:docMkLst>
      <pc:sldChg chg="modNotes">
        <pc:chgData name="Guest User" userId="S::urn:spo:anon#9b743d42c725fff8432de1c35f0c66519d36e58c356d40622d4a619c1c26efac::" providerId="AD" clId="Web-{5DA7EB86-8CCA-E153-8FCF-3BA247E26721}" dt="2019-11-07T21:40:19.097" v="144"/>
        <pc:sldMkLst>
          <pc:docMk/>
          <pc:sldMk cId="0" sldId="258"/>
        </pc:sldMkLst>
      </pc:sldChg>
      <pc:sldChg chg="modNotes">
        <pc:chgData name="Guest User" userId="S::urn:spo:anon#9b743d42c725fff8432de1c35f0c66519d36e58c356d40622d4a619c1c26efac::" providerId="AD" clId="Web-{5DA7EB86-8CCA-E153-8FCF-3BA247E26721}" dt="2019-11-07T22:51:31.705" v="456"/>
        <pc:sldMkLst>
          <pc:docMk/>
          <pc:sldMk cId="439245212" sldId="261"/>
        </pc:sldMkLst>
      </pc:sldChg>
      <pc:sldChg chg="modNotes">
        <pc:chgData name="Guest User" userId="S::urn:spo:anon#9b743d42c725fff8432de1c35f0c66519d36e58c356d40622d4a619c1c26efac::" providerId="AD" clId="Web-{5DA7EB86-8CCA-E153-8FCF-3BA247E26721}" dt="2019-11-07T21:56:11.196" v="426"/>
        <pc:sldMkLst>
          <pc:docMk/>
          <pc:sldMk cId="2117010507" sldId="263"/>
        </pc:sldMkLst>
      </pc:sldChg>
      <pc:sldChg chg="modNotes">
        <pc:chgData name="Guest User" userId="S::urn:spo:anon#9b743d42c725fff8432de1c35f0c66519d36e58c356d40622d4a619c1c26efac::" providerId="AD" clId="Web-{5DA7EB86-8CCA-E153-8FCF-3BA247E26721}" dt="2019-11-07T21:54:37.677" v="210"/>
        <pc:sldMkLst>
          <pc:docMk/>
          <pc:sldMk cId="1889498267" sldId="264"/>
        </pc:sldMkLst>
      </pc:sldChg>
    </pc:docChg>
  </pc:docChgLst>
  <pc:docChgLst>
    <pc:chgData name="Heidi Araya" userId="b2a9345f7da99a17" providerId="Windows Live" clId="Web-{4DA380A9-EEF9-4F73-9F06-5844E795FB3B}"/>
    <pc:docChg chg="modSld">
      <pc:chgData name="Heidi Araya" userId="b2a9345f7da99a17" providerId="Windows Live" clId="Web-{4DA380A9-EEF9-4F73-9F06-5844E795FB3B}" dt="2019-11-19T20:58:59.750" v="182" actId="20577"/>
      <pc:docMkLst>
        <pc:docMk/>
      </pc:docMkLst>
      <pc:sldChg chg="modSp modNotes">
        <pc:chgData name="Heidi Araya" userId="b2a9345f7da99a17" providerId="Windows Live" clId="Web-{4DA380A9-EEF9-4F73-9F06-5844E795FB3B}" dt="2019-11-19T17:37:44.703" v="180" actId="20577"/>
        <pc:sldMkLst>
          <pc:docMk/>
          <pc:sldMk cId="3279981095" sldId="277"/>
        </pc:sldMkLst>
        <pc:spChg chg="mod">
          <ac:chgData name="Heidi Araya" userId="b2a9345f7da99a17" providerId="Windows Live" clId="Web-{4DA380A9-EEF9-4F73-9F06-5844E795FB3B}" dt="2019-11-19T17:37:44.703" v="180" actId="20577"/>
          <ac:spMkLst>
            <pc:docMk/>
            <pc:sldMk cId="3279981095" sldId="277"/>
            <ac:spMk id="3" creationId="{BF5BC89F-2AAA-DD40-BBDF-C708AE452259}"/>
          </ac:spMkLst>
        </pc:spChg>
      </pc:sldChg>
      <pc:sldChg chg="modSp">
        <pc:chgData name="Heidi Araya" userId="b2a9345f7da99a17" providerId="Windows Live" clId="Web-{4DA380A9-EEF9-4F73-9F06-5844E795FB3B}" dt="2019-11-19T20:58:34.562" v="181" actId="20577"/>
        <pc:sldMkLst>
          <pc:docMk/>
          <pc:sldMk cId="490481058" sldId="281"/>
        </pc:sldMkLst>
        <pc:spChg chg="mod">
          <ac:chgData name="Heidi Araya" userId="b2a9345f7da99a17" providerId="Windows Live" clId="Web-{4DA380A9-EEF9-4F73-9F06-5844E795FB3B}" dt="2019-11-19T20:58:34.562" v="181" actId="20577"/>
          <ac:spMkLst>
            <pc:docMk/>
            <pc:sldMk cId="490481058" sldId="281"/>
            <ac:spMk id="3" creationId="{E23E211C-92AB-418B-9079-949E67EA6E25}"/>
          </ac:spMkLst>
        </pc:spChg>
      </pc:sldChg>
      <pc:sldChg chg="modSp">
        <pc:chgData name="Heidi Araya" userId="b2a9345f7da99a17" providerId="Windows Live" clId="Web-{4DA380A9-EEF9-4F73-9F06-5844E795FB3B}" dt="2019-11-19T20:58:59.750" v="182" actId="20577"/>
        <pc:sldMkLst>
          <pc:docMk/>
          <pc:sldMk cId="2113182835" sldId="282"/>
        </pc:sldMkLst>
        <pc:spChg chg="mod">
          <ac:chgData name="Heidi Araya" userId="b2a9345f7da99a17" providerId="Windows Live" clId="Web-{4DA380A9-EEF9-4F73-9F06-5844E795FB3B}" dt="2019-11-19T20:58:59.750" v="182" actId="20577"/>
          <ac:spMkLst>
            <pc:docMk/>
            <pc:sldMk cId="2113182835" sldId="282"/>
            <ac:spMk id="3" creationId="{E23E211C-92AB-418B-9079-949E67EA6E25}"/>
          </ac:spMkLst>
        </pc:spChg>
      </pc:sldChg>
    </pc:docChg>
  </pc:docChgLst>
  <pc:docChgLst>
    <pc:chgData name="Guest User" userId="S::urn:spo:anon#9b743d42c725fff8432de1c35f0c66519d36e58c356d40622d4a619c1c26efac::" providerId="AD" clId="Web-{131248AB-88CE-2814-C5AF-BCD063071AE9}"/>
    <pc:docChg chg="addSld modSld sldOrd">
      <pc:chgData name="Guest User" userId="S::urn:spo:anon#9b743d42c725fff8432de1c35f0c66519d36e58c356d40622d4a619c1c26efac::" providerId="AD" clId="Web-{131248AB-88CE-2814-C5AF-BCD063071AE9}" dt="2019-11-08T00:47:12.273" v="592" actId="20577"/>
      <pc:docMkLst>
        <pc:docMk/>
      </pc:docMkLst>
      <pc:sldChg chg="modNotes">
        <pc:chgData name="Guest User" userId="S::urn:spo:anon#9b743d42c725fff8432de1c35f0c66519d36e58c356d40622d4a619c1c26efac::" providerId="AD" clId="Web-{131248AB-88CE-2814-C5AF-BCD063071AE9}" dt="2019-11-08T00:27:54.621" v="138"/>
        <pc:sldMkLst>
          <pc:docMk/>
          <pc:sldMk cId="2565135736" sldId="265"/>
        </pc:sldMkLst>
      </pc:sldChg>
      <pc:sldChg chg="modSp ord">
        <pc:chgData name="Guest User" userId="S::urn:spo:anon#9b743d42c725fff8432de1c35f0c66519d36e58c356d40622d4a619c1c26efac::" providerId="AD" clId="Web-{131248AB-88CE-2814-C5AF-BCD063071AE9}" dt="2019-11-08T00:29:35.060" v="149" actId="20577"/>
        <pc:sldMkLst>
          <pc:docMk/>
          <pc:sldMk cId="158016755" sldId="268"/>
        </pc:sldMkLst>
        <pc:spChg chg="mod">
          <ac:chgData name="Guest User" userId="S::urn:spo:anon#9b743d42c725fff8432de1c35f0c66519d36e58c356d40622d4a619c1c26efac::" providerId="AD" clId="Web-{131248AB-88CE-2814-C5AF-BCD063071AE9}" dt="2019-11-08T00:29:35.060" v="149" actId="20577"/>
          <ac:spMkLst>
            <pc:docMk/>
            <pc:sldMk cId="158016755" sldId="268"/>
            <ac:spMk id="2" creationId="{E5624E0D-8E8A-A74C-B0D0-622FDB64F1AB}"/>
          </ac:spMkLst>
        </pc:spChg>
      </pc:sldChg>
      <pc:sldChg chg="modSp modNotes">
        <pc:chgData name="Guest User" userId="S::urn:spo:anon#9b743d42c725fff8432de1c35f0c66519d36e58c356d40622d4a619c1c26efac::" providerId="AD" clId="Web-{131248AB-88CE-2814-C5AF-BCD063071AE9}" dt="2019-11-08T00:47:12.273" v="592" actId="20577"/>
        <pc:sldMkLst>
          <pc:docMk/>
          <pc:sldMk cId="3051767" sldId="272"/>
        </pc:sldMkLst>
        <pc:spChg chg="mod">
          <ac:chgData name="Guest User" userId="S::urn:spo:anon#9b743d42c725fff8432de1c35f0c66519d36e58c356d40622d4a619c1c26efac::" providerId="AD" clId="Web-{131248AB-88CE-2814-C5AF-BCD063071AE9}" dt="2019-11-08T00:47:12.273" v="592" actId="20577"/>
          <ac:spMkLst>
            <pc:docMk/>
            <pc:sldMk cId="3051767" sldId="272"/>
            <ac:spMk id="3" creationId="{50F2C209-A1D8-4A70-989E-050788ED19F3}"/>
          </ac:spMkLst>
        </pc:spChg>
      </pc:sldChg>
      <pc:sldChg chg="modSp new modNotes">
        <pc:chgData name="Guest User" userId="S::urn:spo:anon#9b743d42c725fff8432de1c35f0c66519d36e58c356d40622d4a619c1c26efac::" providerId="AD" clId="Web-{131248AB-88CE-2814-C5AF-BCD063071AE9}" dt="2019-11-08T00:34:51.235" v="460" actId="20577"/>
        <pc:sldMkLst>
          <pc:docMk/>
          <pc:sldMk cId="2221351615" sldId="291"/>
        </pc:sldMkLst>
        <pc:spChg chg="mod">
          <ac:chgData name="Guest User" userId="S::urn:spo:anon#9b743d42c725fff8432de1c35f0c66519d36e58c356d40622d4a619c1c26efac::" providerId="AD" clId="Web-{131248AB-88CE-2814-C5AF-BCD063071AE9}" dt="2019-11-08T00:33:24.452" v="299" actId="20577"/>
          <ac:spMkLst>
            <pc:docMk/>
            <pc:sldMk cId="2221351615" sldId="291"/>
            <ac:spMk id="2" creationId="{39A4FF5D-1B77-4B68-91C0-BC19E346C9F3}"/>
          </ac:spMkLst>
        </pc:spChg>
        <pc:spChg chg="mod">
          <ac:chgData name="Guest User" userId="S::urn:spo:anon#9b743d42c725fff8432de1c35f0c66519d36e58c356d40622d4a619c1c26efac::" providerId="AD" clId="Web-{131248AB-88CE-2814-C5AF-BCD063071AE9}" dt="2019-11-08T00:34:51.235" v="460" actId="20577"/>
          <ac:spMkLst>
            <pc:docMk/>
            <pc:sldMk cId="2221351615" sldId="291"/>
            <ac:spMk id="3" creationId="{3626FFFA-49CD-44C6-AD40-DB6CD3B73F00}"/>
          </ac:spMkLst>
        </pc:spChg>
      </pc:sldChg>
      <pc:sldChg chg="modSp add replId modNotes">
        <pc:chgData name="Guest User" userId="S::urn:spo:anon#9b743d42c725fff8432de1c35f0c66519d36e58c356d40622d4a619c1c26efac::" providerId="AD" clId="Web-{131248AB-88CE-2814-C5AF-BCD063071AE9}" dt="2019-11-08T00:33:09.015" v="283"/>
        <pc:sldMkLst>
          <pc:docMk/>
          <pc:sldMk cId="2140190822" sldId="292"/>
        </pc:sldMkLst>
        <pc:spChg chg="mod">
          <ac:chgData name="Guest User" userId="S::urn:spo:anon#9b743d42c725fff8432de1c35f0c66519d36e58c356d40622d4a619c1c26efac::" providerId="AD" clId="Web-{131248AB-88CE-2814-C5AF-BCD063071AE9}" dt="2019-11-08T00:32:14.436" v="213" actId="20577"/>
          <ac:spMkLst>
            <pc:docMk/>
            <pc:sldMk cId="2140190822" sldId="292"/>
            <ac:spMk id="2" creationId="{E5624E0D-8E8A-A74C-B0D0-622FDB64F1AB}"/>
          </ac:spMkLst>
        </pc:spChg>
        <pc:spChg chg="mod">
          <ac:chgData name="Guest User" userId="S::urn:spo:anon#9b743d42c725fff8432de1c35f0c66519d36e58c356d40622d4a619c1c26efac::" providerId="AD" clId="Web-{131248AB-88CE-2814-C5AF-BCD063071AE9}" dt="2019-11-08T00:32:25.202" v="215" actId="20577"/>
          <ac:spMkLst>
            <pc:docMk/>
            <pc:sldMk cId="2140190822" sldId="292"/>
            <ac:spMk id="3" creationId="{D2D8092E-BAFC-D441-AACD-3B9AEE1C8553}"/>
          </ac:spMkLst>
        </pc:spChg>
      </pc:sldChg>
    </pc:docChg>
  </pc:docChgLst>
  <pc:docChgLst>
    <pc:chgData name="heidi@brightlogicgroup.com" userId="S::heidi_brightlogicgroup.com#ext#@nebbiatech.onmicrosoft.com::69fdcf7d-df19-4654-9185-e8993332d40d" providerId="AD" clId="Web-{F6DE946C-AE9D-63BB-F777-B198F7DBC9A7}"/>
    <pc:docChg chg="addSld modSld sldOrd">
      <pc:chgData name="heidi@brightlogicgroup.com" userId="S::heidi_brightlogicgroup.com#ext#@nebbiatech.onmicrosoft.com::69fdcf7d-df19-4654-9185-e8993332d40d" providerId="AD" clId="Web-{F6DE946C-AE9D-63BB-F777-B198F7DBC9A7}" dt="2019-11-15T02:01:41.203" v="297" actId="14100"/>
      <pc:docMkLst>
        <pc:docMk/>
      </pc:docMkLst>
      <pc:sldChg chg="addSp modSp">
        <pc:chgData name="heidi@brightlogicgroup.com" userId="S::heidi_brightlogicgroup.com#ext#@nebbiatech.onmicrosoft.com::69fdcf7d-df19-4654-9185-e8993332d40d" providerId="AD" clId="Web-{F6DE946C-AE9D-63BB-F777-B198F7DBC9A7}" dt="2019-11-15T01:48:04.770" v="208" actId="1076"/>
        <pc:sldMkLst>
          <pc:docMk/>
          <pc:sldMk cId="531127563" sldId="270"/>
        </pc:sldMkLst>
        <pc:spChg chg="mod">
          <ac:chgData name="heidi@brightlogicgroup.com" userId="S::heidi_brightlogicgroup.com#ext#@nebbiatech.onmicrosoft.com::69fdcf7d-df19-4654-9185-e8993332d40d" providerId="AD" clId="Web-{F6DE946C-AE9D-63BB-F777-B198F7DBC9A7}" dt="2019-11-15T01:47:58.255" v="205" actId="14100"/>
          <ac:spMkLst>
            <pc:docMk/>
            <pc:sldMk cId="531127563" sldId="270"/>
            <ac:spMk id="3" creationId="{E2D1AB50-574A-AE44-A297-0B27A207C537}"/>
          </ac:spMkLst>
        </pc:spChg>
        <pc:picChg chg="add mod modCrop">
          <ac:chgData name="heidi@brightlogicgroup.com" userId="S::heidi_brightlogicgroup.com#ext#@nebbiatech.onmicrosoft.com::69fdcf7d-df19-4654-9185-e8993332d40d" providerId="AD" clId="Web-{F6DE946C-AE9D-63BB-F777-B198F7DBC9A7}" dt="2019-11-15T01:48:04.770" v="208" actId="1076"/>
          <ac:picMkLst>
            <pc:docMk/>
            <pc:sldMk cId="531127563" sldId="270"/>
            <ac:picMk id="4" creationId="{982306F2-51E6-4020-A267-15EC08DF8381}"/>
          </ac:picMkLst>
        </pc:picChg>
      </pc:sldChg>
      <pc:sldChg chg="addSp modSp ord">
        <pc:chgData name="heidi@brightlogicgroup.com" userId="S::heidi_brightlogicgroup.com#ext#@nebbiatech.onmicrosoft.com::69fdcf7d-df19-4654-9185-e8993332d40d" providerId="AD" clId="Web-{F6DE946C-AE9D-63BB-F777-B198F7DBC9A7}" dt="2019-11-15T01:20:03.081" v="42"/>
        <pc:sldMkLst>
          <pc:docMk/>
          <pc:sldMk cId="3051767" sldId="272"/>
        </pc:sldMkLst>
        <pc:picChg chg="add mod ord modCrop">
          <ac:chgData name="heidi@brightlogicgroup.com" userId="S::heidi_brightlogicgroup.com#ext#@nebbiatech.onmicrosoft.com::69fdcf7d-df19-4654-9185-e8993332d40d" providerId="AD" clId="Web-{F6DE946C-AE9D-63BB-F777-B198F7DBC9A7}" dt="2019-11-15T01:14:42.641" v="23" actId="1076"/>
          <ac:picMkLst>
            <pc:docMk/>
            <pc:sldMk cId="3051767" sldId="272"/>
            <ac:picMk id="4" creationId="{13D223B6-E0E6-45A2-91BF-CD724B2BB8E5}"/>
          </ac:picMkLst>
        </pc:picChg>
      </pc:sldChg>
      <pc:sldChg chg="addSp modSp ord">
        <pc:chgData name="heidi@brightlogicgroup.com" userId="S::heidi_brightlogicgroup.com#ext#@nebbiatech.onmicrosoft.com::69fdcf7d-df19-4654-9185-e8993332d40d" providerId="AD" clId="Web-{F6DE946C-AE9D-63BB-F777-B198F7DBC9A7}" dt="2019-11-15T01:17:09.736" v="30"/>
        <pc:sldMkLst>
          <pc:docMk/>
          <pc:sldMk cId="3003190092" sldId="273"/>
        </pc:sldMkLst>
        <pc:spChg chg="mod">
          <ac:chgData name="heidi@brightlogicgroup.com" userId="S::heidi_brightlogicgroup.com#ext#@nebbiatech.onmicrosoft.com::69fdcf7d-df19-4654-9185-e8993332d40d" providerId="AD" clId="Web-{F6DE946C-AE9D-63BB-F777-B198F7DBC9A7}" dt="2019-11-15T01:10:02.138" v="14" actId="14100"/>
          <ac:spMkLst>
            <pc:docMk/>
            <pc:sldMk cId="3003190092" sldId="273"/>
            <ac:spMk id="3" creationId="{50F2C209-A1D8-4A70-989E-050788ED19F3}"/>
          </ac:spMkLst>
        </pc:spChg>
        <pc:picChg chg="add mod modCrop">
          <ac:chgData name="heidi@brightlogicgroup.com" userId="S::heidi_brightlogicgroup.com#ext#@nebbiatech.onmicrosoft.com::69fdcf7d-df19-4654-9185-e8993332d40d" providerId="AD" clId="Web-{F6DE946C-AE9D-63BB-F777-B198F7DBC9A7}" dt="2019-11-15T01:10:04.903" v="15" actId="14100"/>
          <ac:picMkLst>
            <pc:docMk/>
            <pc:sldMk cId="3003190092" sldId="273"/>
            <ac:picMk id="4" creationId="{60F37788-6CC4-4F85-82F2-1EEF0FDE3951}"/>
          </ac:picMkLst>
        </pc:picChg>
      </pc:sldChg>
      <pc:sldChg chg="addSp modSp ord">
        <pc:chgData name="heidi@brightlogicgroup.com" userId="S::heidi_brightlogicgroup.com#ext#@nebbiatech.onmicrosoft.com::69fdcf7d-df19-4654-9185-e8993332d40d" providerId="AD" clId="Web-{F6DE946C-AE9D-63BB-F777-B198F7DBC9A7}" dt="2019-11-15T01:17:07.127" v="29"/>
        <pc:sldMkLst>
          <pc:docMk/>
          <pc:sldMk cId="218242971" sldId="274"/>
        </pc:sldMkLst>
        <pc:spChg chg="mod">
          <ac:chgData name="heidi@brightlogicgroup.com" userId="S::heidi_brightlogicgroup.com#ext#@nebbiatech.onmicrosoft.com::69fdcf7d-df19-4654-9185-e8993332d40d" providerId="AD" clId="Web-{F6DE946C-AE9D-63BB-F777-B198F7DBC9A7}" dt="2019-11-15T01:16:47.095" v="28" actId="14100"/>
          <ac:spMkLst>
            <pc:docMk/>
            <pc:sldMk cId="218242971" sldId="274"/>
            <ac:spMk id="3" creationId="{BE1BCB69-E63B-47AC-89EE-957B89EEBFEC}"/>
          </ac:spMkLst>
        </pc:spChg>
        <pc:picChg chg="add mod">
          <ac:chgData name="heidi@brightlogicgroup.com" userId="S::heidi_brightlogicgroup.com#ext#@nebbiatech.onmicrosoft.com::69fdcf7d-df19-4654-9185-e8993332d40d" providerId="AD" clId="Web-{F6DE946C-AE9D-63BB-F777-B198F7DBC9A7}" dt="2019-11-15T01:16:43.095" v="27" actId="1076"/>
          <ac:picMkLst>
            <pc:docMk/>
            <pc:sldMk cId="218242971" sldId="274"/>
            <ac:picMk id="4" creationId="{56699C0D-9F50-4F7C-A2DD-6B5C0BF4767D}"/>
          </ac:picMkLst>
        </pc:picChg>
      </pc:sldChg>
      <pc:sldChg chg="ord">
        <pc:chgData name="heidi@brightlogicgroup.com" userId="S::heidi_brightlogicgroup.com#ext#@nebbiatech.onmicrosoft.com::69fdcf7d-df19-4654-9185-e8993332d40d" providerId="AD" clId="Web-{F6DE946C-AE9D-63BB-F777-B198F7DBC9A7}" dt="2019-11-15T01:17:40.564" v="33"/>
        <pc:sldMkLst>
          <pc:docMk/>
          <pc:sldMk cId="457679004" sldId="275"/>
        </pc:sldMkLst>
      </pc:sldChg>
      <pc:sldChg chg="modSp delCm">
        <pc:chgData name="heidi@brightlogicgroup.com" userId="S::heidi_brightlogicgroup.com#ext#@nebbiatech.onmicrosoft.com::69fdcf7d-df19-4654-9185-e8993332d40d" providerId="AD" clId="Web-{F6DE946C-AE9D-63BB-F777-B198F7DBC9A7}" dt="2019-11-15T01:29:06.931" v="116" actId="20577"/>
        <pc:sldMkLst>
          <pc:docMk/>
          <pc:sldMk cId="3279981095" sldId="277"/>
        </pc:sldMkLst>
        <pc:spChg chg="mod">
          <ac:chgData name="heidi@brightlogicgroup.com" userId="S::heidi_brightlogicgroup.com#ext#@nebbiatech.onmicrosoft.com::69fdcf7d-df19-4654-9185-e8993332d40d" providerId="AD" clId="Web-{F6DE946C-AE9D-63BB-F777-B198F7DBC9A7}" dt="2019-11-15T01:29:06.931" v="116" actId="20577"/>
          <ac:spMkLst>
            <pc:docMk/>
            <pc:sldMk cId="3279981095" sldId="277"/>
            <ac:spMk id="3" creationId="{BF5BC89F-2AAA-DD40-BBDF-C708AE452259}"/>
          </ac:spMkLst>
        </pc:spChg>
      </pc:sldChg>
      <pc:sldChg chg="addSp modSp">
        <pc:chgData name="heidi@brightlogicgroup.com" userId="S::heidi_brightlogicgroup.com#ext#@nebbiatech.onmicrosoft.com::69fdcf7d-df19-4654-9185-e8993332d40d" providerId="AD" clId="Web-{F6DE946C-AE9D-63BB-F777-B198F7DBC9A7}" dt="2019-11-15T01:35:13.388" v="142" actId="1076"/>
        <pc:sldMkLst>
          <pc:docMk/>
          <pc:sldMk cId="3821460870" sldId="278"/>
        </pc:sldMkLst>
        <pc:spChg chg="mod">
          <ac:chgData name="heidi@brightlogicgroup.com" userId="S::heidi_brightlogicgroup.com#ext#@nebbiatech.onmicrosoft.com::69fdcf7d-df19-4654-9185-e8993332d40d" providerId="AD" clId="Web-{F6DE946C-AE9D-63BB-F777-B198F7DBC9A7}" dt="2019-11-15T01:32:12.948" v="136" actId="20577"/>
          <ac:spMkLst>
            <pc:docMk/>
            <pc:sldMk cId="3821460870" sldId="278"/>
            <ac:spMk id="3" creationId="{94E0B907-B64A-7C43-A6A2-260E34DD120A}"/>
          </ac:spMkLst>
        </pc:spChg>
        <pc:picChg chg="add mod modCrop">
          <ac:chgData name="heidi@brightlogicgroup.com" userId="S::heidi_brightlogicgroup.com#ext#@nebbiatech.onmicrosoft.com::69fdcf7d-df19-4654-9185-e8993332d40d" providerId="AD" clId="Web-{F6DE946C-AE9D-63BB-F777-B198F7DBC9A7}" dt="2019-11-15T01:35:13.388" v="142" actId="1076"/>
          <ac:picMkLst>
            <pc:docMk/>
            <pc:sldMk cId="3821460870" sldId="278"/>
            <ac:picMk id="4" creationId="{7C8B29FB-B01A-4B3B-A715-9C4C71D8B96C}"/>
          </ac:picMkLst>
        </pc:picChg>
      </pc:sldChg>
      <pc:sldChg chg="addSp modSp">
        <pc:chgData name="heidi@brightlogicgroup.com" userId="S::heidi_brightlogicgroup.com#ext#@nebbiatech.onmicrosoft.com::69fdcf7d-df19-4654-9185-e8993332d40d" providerId="AD" clId="Web-{F6DE946C-AE9D-63BB-F777-B198F7DBC9A7}" dt="2019-11-15T01:40:56.141" v="177" actId="14100"/>
        <pc:sldMkLst>
          <pc:docMk/>
          <pc:sldMk cId="2799155096" sldId="279"/>
        </pc:sldMkLst>
        <pc:spChg chg="mod">
          <ac:chgData name="heidi@brightlogicgroup.com" userId="S::heidi_brightlogicgroup.com#ext#@nebbiatech.onmicrosoft.com::69fdcf7d-df19-4654-9185-e8993332d40d" providerId="AD" clId="Web-{F6DE946C-AE9D-63BB-F777-B198F7DBC9A7}" dt="2019-11-15T01:40:52.688" v="176" actId="14100"/>
          <ac:spMkLst>
            <pc:docMk/>
            <pc:sldMk cId="2799155096" sldId="279"/>
            <ac:spMk id="3" creationId="{94E0B907-B64A-7C43-A6A2-260E34DD120A}"/>
          </ac:spMkLst>
        </pc:spChg>
        <pc:spChg chg="add mod">
          <ac:chgData name="heidi@brightlogicgroup.com" userId="S::heidi_brightlogicgroup.com#ext#@nebbiatech.onmicrosoft.com::69fdcf7d-df19-4654-9185-e8993332d40d" providerId="AD" clId="Web-{F6DE946C-AE9D-63BB-F777-B198F7DBC9A7}" dt="2019-11-15T01:40:56.141" v="177" actId="14100"/>
          <ac:spMkLst>
            <pc:docMk/>
            <pc:sldMk cId="2799155096" sldId="279"/>
            <ac:spMk id="4" creationId="{1FDAC98D-E840-49D6-B310-DCFCF27E456D}"/>
          </ac:spMkLst>
        </pc:spChg>
      </pc:sldChg>
      <pc:sldChg chg="modSp">
        <pc:chgData name="heidi@brightlogicgroup.com" userId="S::heidi_brightlogicgroup.com#ext#@nebbiatech.onmicrosoft.com::69fdcf7d-df19-4654-9185-e8993332d40d" providerId="AD" clId="Web-{F6DE946C-AE9D-63BB-F777-B198F7DBC9A7}" dt="2019-11-15T01:42:02.314" v="187" actId="20577"/>
        <pc:sldMkLst>
          <pc:docMk/>
          <pc:sldMk cId="490481058" sldId="281"/>
        </pc:sldMkLst>
        <pc:spChg chg="mod">
          <ac:chgData name="heidi@brightlogicgroup.com" userId="S::heidi_brightlogicgroup.com#ext#@nebbiatech.onmicrosoft.com::69fdcf7d-df19-4654-9185-e8993332d40d" providerId="AD" clId="Web-{F6DE946C-AE9D-63BB-F777-B198F7DBC9A7}" dt="2019-11-15T01:42:02.314" v="187" actId="20577"/>
          <ac:spMkLst>
            <pc:docMk/>
            <pc:sldMk cId="490481058" sldId="281"/>
            <ac:spMk id="3" creationId="{E23E211C-92AB-418B-9079-949E67EA6E25}"/>
          </ac:spMkLst>
        </pc:spChg>
        <pc:spChg chg="mod">
          <ac:chgData name="heidi@brightlogicgroup.com" userId="S::heidi_brightlogicgroup.com#ext#@nebbiatech.onmicrosoft.com::69fdcf7d-df19-4654-9185-e8993332d40d" providerId="AD" clId="Web-{F6DE946C-AE9D-63BB-F777-B198F7DBC9A7}" dt="2019-11-15T01:41:55.813" v="184" actId="14100"/>
          <ac:spMkLst>
            <pc:docMk/>
            <pc:sldMk cId="490481058" sldId="281"/>
            <ac:spMk id="4" creationId="{5FFE1803-726B-4445-BE29-7F4C7E57D1D8}"/>
          </ac:spMkLst>
        </pc:spChg>
      </pc:sldChg>
      <pc:sldChg chg="addSp modSp">
        <pc:chgData name="heidi@brightlogicgroup.com" userId="S::heidi_brightlogicgroup.com#ext#@nebbiatech.onmicrosoft.com::69fdcf7d-df19-4654-9185-e8993332d40d" providerId="AD" clId="Web-{F6DE946C-AE9D-63BB-F777-B198F7DBC9A7}" dt="2019-11-15T01:45:57.082" v="195" actId="1076"/>
        <pc:sldMkLst>
          <pc:docMk/>
          <pc:sldMk cId="78116606" sldId="283"/>
        </pc:sldMkLst>
        <pc:spChg chg="mod">
          <ac:chgData name="heidi@brightlogicgroup.com" userId="S::heidi_brightlogicgroup.com#ext#@nebbiatech.onmicrosoft.com::69fdcf7d-df19-4654-9185-e8993332d40d" providerId="AD" clId="Web-{F6DE946C-AE9D-63BB-F777-B198F7DBC9A7}" dt="2019-11-15T01:42:36.767" v="191" actId="14100"/>
          <ac:spMkLst>
            <pc:docMk/>
            <pc:sldMk cId="78116606" sldId="283"/>
            <ac:spMk id="3" creationId="{E23E211C-92AB-418B-9079-949E67EA6E25}"/>
          </ac:spMkLst>
        </pc:spChg>
        <pc:picChg chg="add mod">
          <ac:chgData name="heidi@brightlogicgroup.com" userId="S::heidi_brightlogicgroup.com#ext#@nebbiatech.onmicrosoft.com::69fdcf7d-df19-4654-9185-e8993332d40d" providerId="AD" clId="Web-{F6DE946C-AE9D-63BB-F777-B198F7DBC9A7}" dt="2019-11-15T01:45:57.082" v="195" actId="1076"/>
          <ac:picMkLst>
            <pc:docMk/>
            <pc:sldMk cId="78116606" sldId="283"/>
            <ac:picMk id="4" creationId="{2FE973A0-2CA4-40AC-A37E-6A8FB8AE37AA}"/>
          </ac:picMkLst>
        </pc:picChg>
      </pc:sldChg>
      <pc:sldChg chg="addSp delSp modSp">
        <pc:chgData name="heidi@brightlogicgroup.com" userId="S::heidi_brightlogicgroup.com#ext#@nebbiatech.onmicrosoft.com::69fdcf7d-df19-4654-9185-e8993332d40d" providerId="AD" clId="Web-{F6DE946C-AE9D-63BB-F777-B198F7DBC9A7}" dt="2019-11-15T02:01:41.203" v="297" actId="14100"/>
        <pc:sldMkLst>
          <pc:docMk/>
          <pc:sldMk cId="65408423" sldId="284"/>
        </pc:sldMkLst>
        <pc:spChg chg="mod">
          <ac:chgData name="heidi@brightlogicgroup.com" userId="S::heidi_brightlogicgroup.com#ext#@nebbiatech.onmicrosoft.com::69fdcf7d-df19-4654-9185-e8993332d40d" providerId="AD" clId="Web-{F6DE946C-AE9D-63BB-F777-B198F7DBC9A7}" dt="2019-11-15T01:58:36.983" v="292" actId="14100"/>
          <ac:spMkLst>
            <pc:docMk/>
            <pc:sldMk cId="65408423" sldId="284"/>
            <ac:spMk id="3" creationId="{E2D1AB50-574A-AE44-A297-0B27A207C537}"/>
          </ac:spMkLst>
        </pc:spChg>
        <pc:picChg chg="add del mod">
          <ac:chgData name="heidi@brightlogicgroup.com" userId="S::heidi_brightlogicgroup.com#ext#@nebbiatech.onmicrosoft.com::69fdcf7d-df19-4654-9185-e8993332d40d" providerId="AD" clId="Web-{F6DE946C-AE9D-63BB-F777-B198F7DBC9A7}" dt="2019-11-15T01:58:23.995" v="287"/>
          <ac:picMkLst>
            <pc:docMk/>
            <pc:sldMk cId="65408423" sldId="284"/>
            <ac:picMk id="4" creationId="{43A0536D-F7DF-4F57-AC56-ACBD6F33DDF7}"/>
          </ac:picMkLst>
        </pc:picChg>
        <pc:picChg chg="add del mod">
          <ac:chgData name="heidi@brightlogicgroup.com" userId="S::heidi_brightlogicgroup.com#ext#@nebbiatech.onmicrosoft.com::69fdcf7d-df19-4654-9185-e8993332d40d" providerId="AD" clId="Web-{F6DE946C-AE9D-63BB-F777-B198F7DBC9A7}" dt="2019-11-15T02:01:35.109" v="294"/>
          <ac:picMkLst>
            <pc:docMk/>
            <pc:sldMk cId="65408423" sldId="284"/>
            <ac:picMk id="6" creationId="{DBA849EE-87DD-4544-9C04-161B19137599}"/>
          </ac:picMkLst>
        </pc:picChg>
        <pc:picChg chg="add mod">
          <ac:chgData name="heidi@brightlogicgroup.com" userId="S::heidi_brightlogicgroup.com#ext#@nebbiatech.onmicrosoft.com::69fdcf7d-df19-4654-9185-e8993332d40d" providerId="AD" clId="Web-{F6DE946C-AE9D-63BB-F777-B198F7DBC9A7}" dt="2019-11-15T02:01:41.203" v="297" actId="14100"/>
          <ac:picMkLst>
            <pc:docMk/>
            <pc:sldMk cId="65408423" sldId="284"/>
            <ac:picMk id="8" creationId="{6C294BDF-FA8F-444B-84BB-E1C99EFB98BF}"/>
          </ac:picMkLst>
        </pc:picChg>
      </pc:sldChg>
      <pc:sldChg chg="modSp">
        <pc:chgData name="heidi@brightlogicgroup.com" userId="S::heidi_brightlogicgroup.com#ext#@nebbiatech.onmicrosoft.com::69fdcf7d-df19-4654-9185-e8993332d40d" providerId="AD" clId="Web-{F6DE946C-AE9D-63BB-F777-B198F7DBC9A7}" dt="2019-11-15T01:22:05.348" v="57" actId="20577"/>
        <pc:sldMkLst>
          <pc:docMk/>
          <pc:sldMk cId="2966394376" sldId="285"/>
        </pc:sldMkLst>
        <pc:spChg chg="mod">
          <ac:chgData name="heidi@brightlogicgroup.com" userId="S::heidi_brightlogicgroup.com#ext#@nebbiatech.onmicrosoft.com::69fdcf7d-df19-4654-9185-e8993332d40d" providerId="AD" clId="Web-{F6DE946C-AE9D-63BB-F777-B198F7DBC9A7}" dt="2019-11-15T01:22:05.348" v="57" actId="20577"/>
          <ac:spMkLst>
            <pc:docMk/>
            <pc:sldMk cId="2966394376" sldId="285"/>
            <ac:spMk id="3" creationId="{BF5BC89F-2AAA-DD40-BBDF-C708AE452259}"/>
          </ac:spMkLst>
        </pc:spChg>
      </pc:sldChg>
      <pc:sldChg chg="addSp modSp modNotes">
        <pc:chgData name="heidi@brightlogicgroup.com" userId="S::heidi_brightlogicgroup.com#ext#@nebbiatech.onmicrosoft.com::69fdcf7d-df19-4654-9185-e8993332d40d" providerId="AD" clId="Web-{F6DE946C-AE9D-63BB-F777-B198F7DBC9A7}" dt="2019-11-15T01:22:37.458" v="104"/>
        <pc:sldMkLst>
          <pc:docMk/>
          <pc:sldMk cId="4077104116" sldId="286"/>
        </pc:sldMkLst>
        <pc:spChg chg="mod">
          <ac:chgData name="heidi@brightlogicgroup.com" userId="S::heidi_brightlogicgroup.com#ext#@nebbiatech.onmicrosoft.com::69fdcf7d-df19-4654-9185-e8993332d40d" providerId="AD" clId="Web-{F6DE946C-AE9D-63BB-F777-B198F7DBC9A7}" dt="2019-11-15T01:21:54.364" v="55" actId="14100"/>
          <ac:spMkLst>
            <pc:docMk/>
            <pc:sldMk cId="4077104116" sldId="286"/>
            <ac:spMk id="3" creationId="{BF5BC89F-2AAA-DD40-BBDF-C708AE452259}"/>
          </ac:spMkLst>
        </pc:spChg>
        <pc:picChg chg="add mod">
          <ac:chgData name="heidi@brightlogicgroup.com" userId="S::heidi_brightlogicgroup.com#ext#@nebbiatech.onmicrosoft.com::69fdcf7d-df19-4654-9185-e8993332d40d" providerId="AD" clId="Web-{F6DE946C-AE9D-63BB-F777-B198F7DBC9A7}" dt="2019-11-15T01:21:57.676" v="56" actId="1076"/>
          <ac:picMkLst>
            <pc:docMk/>
            <pc:sldMk cId="4077104116" sldId="286"/>
            <ac:picMk id="4" creationId="{E5DA35E9-8243-4FE3-BD56-86EDF9B51E93}"/>
          </ac:picMkLst>
        </pc:picChg>
      </pc:sldChg>
      <pc:sldChg chg="modSp">
        <pc:chgData name="heidi@brightlogicgroup.com" userId="S::heidi_brightlogicgroup.com#ext#@nebbiatech.onmicrosoft.com::69fdcf7d-df19-4654-9185-e8993332d40d" providerId="AD" clId="Web-{F6DE946C-AE9D-63BB-F777-B198F7DBC9A7}" dt="2019-11-15T01:27:16.930" v="113" actId="20577"/>
        <pc:sldMkLst>
          <pc:docMk/>
          <pc:sldMk cId="3723335267" sldId="287"/>
        </pc:sldMkLst>
        <pc:spChg chg="mod">
          <ac:chgData name="heidi@brightlogicgroup.com" userId="S::heidi_brightlogicgroup.com#ext#@nebbiatech.onmicrosoft.com::69fdcf7d-df19-4654-9185-e8993332d40d" providerId="AD" clId="Web-{F6DE946C-AE9D-63BB-F777-B198F7DBC9A7}" dt="2019-11-15T01:27:16.930" v="113" actId="20577"/>
          <ac:spMkLst>
            <pc:docMk/>
            <pc:sldMk cId="3723335267" sldId="287"/>
            <ac:spMk id="3" creationId="{BF5BC89F-2AAA-DD40-BBDF-C708AE452259}"/>
          </ac:spMkLst>
        </pc:spChg>
      </pc:sldChg>
      <pc:sldChg chg="modSp">
        <pc:chgData name="heidi@brightlogicgroup.com" userId="S::heidi_brightlogicgroup.com#ext#@nebbiatech.onmicrosoft.com::69fdcf7d-df19-4654-9185-e8993332d40d" providerId="AD" clId="Web-{F6DE946C-AE9D-63BB-F777-B198F7DBC9A7}" dt="2019-11-15T01:20:43.957" v="47" actId="1076"/>
        <pc:sldMkLst>
          <pc:docMk/>
          <pc:sldMk cId="961864996" sldId="288"/>
        </pc:sldMkLst>
        <pc:spChg chg="mod">
          <ac:chgData name="heidi@brightlogicgroup.com" userId="S::heidi_brightlogicgroup.com#ext#@nebbiatech.onmicrosoft.com::69fdcf7d-df19-4654-9185-e8993332d40d" providerId="AD" clId="Web-{F6DE946C-AE9D-63BB-F777-B198F7DBC9A7}" dt="2019-11-15T01:20:35.504" v="46" actId="20577"/>
          <ac:spMkLst>
            <pc:docMk/>
            <pc:sldMk cId="961864996" sldId="288"/>
            <ac:spMk id="2" creationId="{7E1C0772-D28A-43E4-8537-1A71F7D4A6BC}"/>
          </ac:spMkLst>
        </pc:spChg>
        <pc:picChg chg="mod">
          <ac:chgData name="heidi@brightlogicgroup.com" userId="S::heidi_brightlogicgroup.com#ext#@nebbiatech.onmicrosoft.com::69fdcf7d-df19-4654-9185-e8993332d40d" providerId="AD" clId="Web-{F6DE946C-AE9D-63BB-F777-B198F7DBC9A7}" dt="2019-11-15T01:20:43.957" v="47" actId="1076"/>
          <ac:picMkLst>
            <pc:docMk/>
            <pc:sldMk cId="961864996" sldId="288"/>
            <ac:picMk id="4" creationId="{5CDF6C33-D420-4BC6-B70C-9A8A5F7CD053}"/>
          </ac:picMkLst>
        </pc:picChg>
      </pc:sldChg>
      <pc:sldChg chg="ord">
        <pc:chgData name="heidi@brightlogicgroup.com" userId="S::heidi_brightlogicgroup.com#ext#@nebbiatech.onmicrosoft.com::69fdcf7d-df19-4654-9185-e8993332d40d" providerId="AD" clId="Web-{F6DE946C-AE9D-63BB-F777-B198F7DBC9A7}" dt="2019-11-15T01:19:01.050" v="39"/>
        <pc:sldMkLst>
          <pc:docMk/>
          <pc:sldMk cId="2221351615" sldId="291"/>
        </pc:sldMkLst>
      </pc:sldChg>
      <pc:sldChg chg="ord">
        <pc:chgData name="heidi@brightlogicgroup.com" userId="S::heidi_brightlogicgroup.com#ext#@nebbiatech.onmicrosoft.com::69fdcf7d-df19-4654-9185-e8993332d40d" providerId="AD" clId="Web-{F6DE946C-AE9D-63BB-F777-B198F7DBC9A7}" dt="2019-11-15T01:19:01.050" v="40"/>
        <pc:sldMkLst>
          <pc:docMk/>
          <pc:sldMk cId="2140190822" sldId="292"/>
        </pc:sldMkLst>
      </pc:sldChg>
      <pc:sldChg chg="ord">
        <pc:chgData name="heidi@brightlogicgroup.com" userId="S::heidi_brightlogicgroup.com#ext#@nebbiatech.onmicrosoft.com::69fdcf7d-df19-4654-9185-e8993332d40d" providerId="AD" clId="Web-{F6DE946C-AE9D-63BB-F777-B198F7DBC9A7}" dt="2019-11-15T01:19:01.050" v="38"/>
        <pc:sldMkLst>
          <pc:docMk/>
          <pc:sldMk cId="3913854578" sldId="293"/>
        </pc:sldMkLst>
      </pc:sldChg>
      <pc:sldChg chg="modSp">
        <pc:chgData name="heidi@brightlogicgroup.com" userId="S::heidi_brightlogicgroup.com#ext#@nebbiatech.onmicrosoft.com::69fdcf7d-df19-4654-9185-e8993332d40d" providerId="AD" clId="Web-{F6DE946C-AE9D-63BB-F777-B198F7DBC9A7}" dt="2019-11-15T01:25:05.850" v="108" actId="14100"/>
        <pc:sldMkLst>
          <pc:docMk/>
          <pc:sldMk cId="3802662954" sldId="297"/>
        </pc:sldMkLst>
        <pc:spChg chg="mod">
          <ac:chgData name="heidi@brightlogicgroup.com" userId="S::heidi_brightlogicgroup.com#ext#@nebbiatech.onmicrosoft.com::69fdcf7d-df19-4654-9185-e8993332d40d" providerId="AD" clId="Web-{F6DE946C-AE9D-63BB-F777-B198F7DBC9A7}" dt="2019-11-15T01:24:57.959" v="107" actId="20577"/>
          <ac:spMkLst>
            <pc:docMk/>
            <pc:sldMk cId="3802662954" sldId="297"/>
            <ac:spMk id="3" creationId="{BF5BC89F-2AAA-DD40-BBDF-C708AE452259}"/>
          </ac:spMkLst>
        </pc:spChg>
        <pc:picChg chg="mod">
          <ac:chgData name="heidi@brightlogicgroup.com" userId="S::heidi_brightlogicgroup.com#ext#@nebbiatech.onmicrosoft.com::69fdcf7d-df19-4654-9185-e8993332d40d" providerId="AD" clId="Web-{F6DE946C-AE9D-63BB-F777-B198F7DBC9A7}" dt="2019-11-15T01:25:05.850" v="108" actId="14100"/>
          <ac:picMkLst>
            <pc:docMk/>
            <pc:sldMk cId="3802662954" sldId="297"/>
            <ac:picMk id="4" creationId="{B0753282-033E-4439-B1C6-EC40C60C1F2C}"/>
          </ac:picMkLst>
        </pc:picChg>
      </pc:sldChg>
      <pc:sldChg chg="ord">
        <pc:chgData name="heidi@brightlogicgroup.com" userId="S::heidi_brightlogicgroup.com#ext#@nebbiatech.onmicrosoft.com::69fdcf7d-df19-4654-9185-e8993332d40d" providerId="AD" clId="Web-{F6DE946C-AE9D-63BB-F777-B198F7DBC9A7}" dt="2019-11-15T01:19:01.050" v="41"/>
        <pc:sldMkLst>
          <pc:docMk/>
          <pc:sldMk cId="2847660309" sldId="298"/>
        </pc:sldMkLst>
      </pc:sldChg>
      <pc:sldChg chg="addSp modSp new">
        <pc:chgData name="heidi@brightlogicgroup.com" userId="S::heidi_brightlogicgroup.com#ext#@nebbiatech.onmicrosoft.com::69fdcf7d-df19-4654-9185-e8993332d40d" providerId="AD" clId="Web-{F6DE946C-AE9D-63BB-F777-B198F7DBC9A7}" dt="2019-11-15T01:30:51.697" v="133" actId="20577"/>
        <pc:sldMkLst>
          <pc:docMk/>
          <pc:sldMk cId="2802061347" sldId="299"/>
        </pc:sldMkLst>
        <pc:spChg chg="mod">
          <ac:chgData name="heidi@brightlogicgroup.com" userId="S::heidi_brightlogicgroup.com#ext#@nebbiatech.onmicrosoft.com::69fdcf7d-df19-4654-9185-e8993332d40d" providerId="AD" clId="Web-{F6DE946C-AE9D-63BB-F777-B198F7DBC9A7}" dt="2019-11-15T01:30:51.697" v="133" actId="20577"/>
          <ac:spMkLst>
            <pc:docMk/>
            <pc:sldMk cId="2802061347" sldId="299"/>
            <ac:spMk id="3" creationId="{9FA84E3F-8D07-424A-8771-D1AFBFC2DC75}"/>
          </ac:spMkLst>
        </pc:spChg>
        <pc:picChg chg="add mod ord modCrop">
          <ac:chgData name="heidi@brightlogicgroup.com" userId="S::heidi_brightlogicgroup.com#ext#@nebbiatech.onmicrosoft.com::69fdcf7d-df19-4654-9185-e8993332d40d" providerId="AD" clId="Web-{F6DE946C-AE9D-63BB-F777-B198F7DBC9A7}" dt="2019-11-15T01:30:13.150" v="127"/>
          <ac:picMkLst>
            <pc:docMk/>
            <pc:sldMk cId="2802061347" sldId="299"/>
            <ac:picMk id="4" creationId="{DCB8FA54-EB97-4B14-8762-05F3205A6B4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11/21/2019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cruitloop.com/blog/much-can-disengaged-employees-cost-business-infographic/"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a:p>
            <a:pPr>
              <a:spcBef>
                <a:spcPct val="0"/>
              </a:spcBef>
            </a:pPr>
            <a:endParaRPr lang="en-US">
              <a:cs typeface="Calibri"/>
            </a:endParaRPr>
          </a:p>
          <a:p>
            <a:pPr>
              <a:spcBef>
                <a:spcPct val="0"/>
              </a:spcBef>
            </a:pPr>
            <a:r>
              <a:rPr lang="en-US">
                <a:ea typeface="ＭＳ Ｐゴシック"/>
                <a:cs typeface="Calibri"/>
              </a:rPr>
              <a:t>Add message for each person – what we want to convey </a:t>
            </a:r>
          </a:p>
          <a:p>
            <a:pPr>
              <a:spcBef>
                <a:spcPct val="0"/>
              </a:spcBef>
            </a:pPr>
            <a:r>
              <a:rPr lang="en-US">
                <a:ea typeface="ＭＳ Ｐゴシック"/>
                <a:cs typeface="Calibri"/>
              </a:rPr>
              <a:t>Use stories where possible</a:t>
            </a:r>
            <a:endParaRPr lang="en-US">
              <a:cs typeface="Calibri"/>
            </a:endParaRPr>
          </a:p>
          <a:p>
            <a:pPr>
              <a:spcBef>
                <a:spcPct val="0"/>
              </a:spcBef>
            </a:pPr>
            <a:endParaRPr lang="en-US">
              <a:cs typeface="Calibri"/>
            </a:endParaRPr>
          </a:p>
          <a:p>
            <a:pPr>
              <a:spcBef>
                <a:spcPct val="0"/>
              </a:spcBef>
            </a:pPr>
            <a:endParaRPr lang="en-US">
              <a:cs typeface="Calibri"/>
            </a:endParaRPr>
          </a:p>
          <a:p>
            <a:pPr>
              <a:spcBef>
                <a:spcPct val="0"/>
              </a:spcBef>
            </a:pPr>
            <a:endParaRPr lang="en-US">
              <a:cs typeface="Calibri"/>
            </a:endParaRPr>
          </a:p>
          <a:p>
            <a:pPr>
              <a:spcBef>
                <a:spcPct val="0"/>
              </a:spcBef>
            </a:pPr>
            <a:endParaRPr lang="en-US">
              <a:cs typeface="Calibri"/>
            </a:endParaRPr>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outcomes </a:t>
            </a:r>
          </a:p>
          <a:p>
            <a:r>
              <a:rPr lang="en-US">
                <a:ea typeface="ＭＳ Ｐゴシック"/>
                <a:cs typeface="Calibri"/>
              </a:rPr>
              <a:t>Heidi: Agility is based on the idea of  continuous learning.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11</a:t>
            </a:fld>
            <a:endParaRPr lang="en-US"/>
          </a:p>
        </p:txBody>
      </p:sp>
    </p:spTree>
    <p:extLst>
      <p:ext uri="{BB962C8B-B14F-4D97-AF65-F5344CB8AC3E}">
        <p14:creationId xmlns:p14="http://schemas.microsoft.com/office/powerpoint/2010/main" val="153151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Many times, the first place that companies turn to is tools.  You have a problem?  Let's go buy a tool to solve that problem.  And then, you have to integrate it with all the other tools that you bought.  And now you find yourself changing your process to fit the way that tools work.</a:t>
            </a:r>
          </a:p>
          <a:p>
            <a:r>
              <a:rPr lang="en-US">
                <a:ea typeface="ＭＳ Ｐゴシック"/>
                <a:cs typeface="Calibri"/>
              </a:rPr>
              <a:t>Rather than finding ways to automated early, teams wait too long to automate and that typically results in complex processes and that sometimes leads to resistance to change because "automating this complex process is just not possible"</a:t>
            </a:r>
          </a:p>
          <a:p>
            <a:r>
              <a:rPr lang="en-US">
                <a:ea typeface="ＭＳ Ｐゴシック"/>
                <a:cs typeface="Calibri"/>
              </a:rPr>
              <a:t>And we get in this mode of coding </a:t>
            </a:r>
            <a:r>
              <a:rPr lang="en-US" err="1">
                <a:ea typeface="ＭＳ Ｐゴシック"/>
                <a:cs typeface="Calibri"/>
              </a:rPr>
              <a:t>coding</a:t>
            </a:r>
            <a:r>
              <a:rPr lang="en-US">
                <a:ea typeface="ＭＳ Ｐゴシック"/>
                <a:cs typeface="Calibri"/>
              </a:rPr>
              <a:t> and coding for so long, and we wait way too long to have a formal review. And then we wait even longer to do a security review.  And then comes the enterprise architect to provide their final rubber stamp before going live.  We are missing valuable opportunities for review earlier in the process.</a:t>
            </a:r>
          </a:p>
          <a:p>
            <a:endParaRPr lang="en-US">
              <a:ea typeface="ＭＳ Ｐゴシック"/>
              <a:cs typeface="Calibri"/>
            </a:endParaRPr>
          </a:p>
          <a:p>
            <a:r>
              <a:rPr lang="en-US">
                <a:ea typeface="ＭＳ Ｐゴシック"/>
                <a:cs typeface="Calibri"/>
              </a:rPr>
              <a:t>Heidi – if Agile is about feedback, we have failed. We aren't listening to customers or even demoing the features internally. We are just trying to catch up to the competition …..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13</a:t>
            </a:fld>
            <a:endParaRPr lang="en-US"/>
          </a:p>
        </p:txBody>
      </p:sp>
    </p:spTree>
    <p:extLst>
      <p:ext uri="{BB962C8B-B14F-4D97-AF65-F5344CB8AC3E}">
        <p14:creationId xmlns:p14="http://schemas.microsoft.com/office/powerpoint/2010/main" val="92603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a:t>
            </a:r>
            <a:endParaRPr lang="en-US">
              <a:cs typeface="Calibri"/>
            </a:endParaRPr>
          </a:p>
          <a:p>
            <a:r>
              <a:rPr lang="en-US">
                <a:ea typeface="ＭＳ Ｐゴシック"/>
                <a:cs typeface="Calibri"/>
              </a:rPr>
              <a:t>     Examples: Dev &amp; QA. Dev &amp; Ops.  Release Management/"DevOps".  Infrastructure. Prod support.  SRE</a:t>
            </a:r>
            <a:endParaRPr lang="en-US">
              <a:cs typeface="Calibri"/>
            </a:endParaRPr>
          </a:p>
          <a:p>
            <a:r>
              <a:rPr lang="en-US">
                <a:ea typeface="ＭＳ Ｐゴシック"/>
                <a:cs typeface="Calibri"/>
              </a:rPr>
              <a:t>     How are teams compensated/rewarded?  It is important to be aligned, otherwise, we are operating with different rules and motivations. </a:t>
            </a: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14</a:t>
            </a:fld>
            <a:endParaRPr lang="en-US"/>
          </a:p>
        </p:txBody>
      </p:sp>
    </p:spTree>
    <p:extLst>
      <p:ext uri="{BB962C8B-B14F-4D97-AF65-F5344CB8AC3E}">
        <p14:creationId xmlns:p14="http://schemas.microsoft.com/office/powerpoint/2010/main" val="406083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talk about the importance of practicing deployments and having a stable environment to run tests in a production-like environment.  Also talk about compliance and securing data – we don't want real production data in non-production environments.</a:t>
            </a:r>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15</a:t>
            </a:fld>
            <a:endParaRPr lang="en-US"/>
          </a:p>
        </p:txBody>
      </p:sp>
    </p:spTree>
    <p:extLst>
      <p:ext uri="{BB962C8B-B14F-4D97-AF65-F5344CB8AC3E}">
        <p14:creationId xmlns:p14="http://schemas.microsoft.com/office/powerpoint/2010/main" val="2942129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ea typeface="ＭＳ Ｐゴシック"/>
                <a:cs typeface="Calibri"/>
              </a:rPr>
              <a:t>Heidi </a:t>
            </a:r>
            <a:endParaRPr lang="en-US">
              <a:cs typeface="Calibri"/>
            </a:endParaRPr>
          </a:p>
          <a:p>
            <a:pPr marL="285750" indent="-285750">
              <a:spcBef>
                <a:spcPct val="20000"/>
              </a:spcBef>
              <a:buFont typeface="Arial"/>
              <a:buChar char="•"/>
            </a:pPr>
            <a:r>
              <a:rPr lang="en-US">
                <a:ea typeface="ＭＳ Ｐゴシック"/>
                <a:cs typeface="Calibri"/>
              </a:rPr>
              <a:t>Cannot fix culture with process. </a:t>
            </a:r>
            <a:endParaRPr lang="en-US">
              <a:cs typeface="Calibri"/>
            </a:endParaRPr>
          </a:p>
          <a:p>
            <a:pPr marL="285750" indent="-285750">
              <a:spcBef>
                <a:spcPct val="20000"/>
              </a:spcBef>
              <a:buFont typeface="Arial"/>
              <a:buChar char="•"/>
            </a:pPr>
            <a:r>
              <a:rPr lang="en-US">
                <a:ea typeface="ＭＳ Ｐゴシック"/>
                <a:cs typeface="Calibri"/>
              </a:rPr>
              <a:t>Culture is the sum of all our daily interactions &amp; what behaviors we reward </a:t>
            </a:r>
            <a:endParaRPr lang="en-US"/>
          </a:p>
          <a:p>
            <a:pPr marL="285750" indent="-285750">
              <a:spcBef>
                <a:spcPct val="20000"/>
              </a:spcBef>
              <a:buFont typeface="Arial"/>
              <a:buChar char="•"/>
            </a:pPr>
            <a:r>
              <a:rPr lang="en-US">
                <a:ea typeface="ＭＳ Ｐゴシック"/>
                <a:cs typeface="Calibri"/>
              </a:rPr>
              <a:t>Why are unhappy teams something we need to worry about?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16</a:t>
            </a:fld>
            <a:endParaRPr lang="en-US"/>
          </a:p>
        </p:txBody>
      </p:sp>
    </p:spTree>
    <p:extLst>
      <p:ext uri="{BB962C8B-B14F-4D97-AF65-F5344CB8AC3E}">
        <p14:creationId xmlns:p14="http://schemas.microsoft.com/office/powerpoint/2010/main" val="2847989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ea typeface="ＭＳ Ｐゴシック"/>
                <a:cs typeface="Calibri"/>
              </a:rPr>
              <a:t>These statistics are stunning. I could spend a whole hour talking about why people are disengaged, but that's not for this talk. People want autonomy, mastery, and purpose at work, along with clarity in their work and feeling they are making a difference .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17</a:t>
            </a:fld>
            <a:endParaRPr lang="en-US"/>
          </a:p>
        </p:txBody>
      </p:sp>
    </p:spTree>
    <p:extLst>
      <p:ext uri="{BB962C8B-B14F-4D97-AF65-F5344CB8AC3E}">
        <p14:creationId xmlns:p14="http://schemas.microsoft.com/office/powerpoint/2010/main" val="275828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ea typeface="ＭＳ Ｐゴシック"/>
                <a:cs typeface="Calibri"/>
              </a:rPr>
              <a:t>Heidi </a:t>
            </a:r>
            <a:endParaRPr lang="en-US">
              <a:cs typeface="Calibri"/>
            </a:endParaRPr>
          </a:p>
          <a:p>
            <a:pPr>
              <a:spcBef>
                <a:spcPts val="0"/>
              </a:spcBef>
              <a:spcAft>
                <a:spcPts val="0"/>
              </a:spcAft>
            </a:pPr>
            <a:r>
              <a:rPr lang="en-US">
                <a:ea typeface="ＭＳ Ｐゴシック"/>
                <a:cs typeface="Calibri"/>
              </a:rPr>
              <a:t>Unhappy people are less productive. Yet another study came out of the UK recently reaffirming that happy people are more productive. </a:t>
            </a:r>
            <a:endParaRPr lang="en-US">
              <a:cs typeface="Calibri"/>
            </a:endParaRPr>
          </a:p>
          <a:p>
            <a:pPr>
              <a:spcBef>
                <a:spcPts val="0"/>
              </a:spcBef>
              <a:spcAft>
                <a:spcPts val="0"/>
              </a:spcAft>
            </a:pPr>
            <a:r>
              <a:rPr lang="en-US">
                <a:ea typeface="ＭＳ Ｐゴシック"/>
                <a:cs typeface="Calibri"/>
              </a:rPr>
              <a:t>if your employees are not engaged, they will likely go off and start working for your competitor - taking all their knowledge with them, and helping the competition. </a:t>
            </a:r>
            <a:endParaRPr lang="en-US">
              <a:cs typeface="Calibri"/>
            </a:endParaRPr>
          </a:p>
          <a:p>
            <a:r>
              <a:rPr lang="en-US">
                <a:ea typeface="ＭＳ Ｐゴシック"/>
                <a:cs typeface="Calibri"/>
              </a:rPr>
              <a:t> </a:t>
            </a: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18</a:t>
            </a:fld>
            <a:endParaRPr lang="en-US"/>
          </a:p>
        </p:txBody>
      </p:sp>
    </p:spTree>
    <p:extLst>
      <p:ext uri="{BB962C8B-B14F-4D97-AF65-F5344CB8AC3E}">
        <p14:creationId xmlns:p14="http://schemas.microsoft.com/office/powerpoint/2010/main" val="250664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b="1">
                <a:hlinkClick r:id="rId3"/>
              </a:rPr>
              <a:t>https://recruitloop.com/blog/much-can-disengaged-employees-cost-business-infographic/</a:t>
            </a:r>
            <a:endParaRPr lang="en-US"/>
          </a:p>
          <a:p>
            <a:endParaRPr lang="en-US">
              <a:cs typeface="Calibri"/>
            </a:endParaRPr>
          </a:p>
          <a:p>
            <a:pPr>
              <a:spcBef>
                <a:spcPct val="0"/>
              </a:spcBef>
            </a:pPr>
            <a:r>
              <a:rPr lang="en-US">
                <a:ea typeface="ＭＳ Ｐゴシック"/>
                <a:cs typeface="Calibri"/>
              </a:rPr>
              <a:t>Highly engaged employees are also 87% less likely to leave the company they work for than their counterparts … and they will go wok for the competition.</a:t>
            </a: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19</a:t>
            </a:fld>
            <a:endParaRPr lang="en-US"/>
          </a:p>
        </p:txBody>
      </p:sp>
    </p:spTree>
    <p:extLst>
      <p:ext uri="{BB962C8B-B14F-4D97-AF65-F5344CB8AC3E}">
        <p14:creationId xmlns:p14="http://schemas.microsoft.com/office/powerpoint/2010/main" val="1239702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ea typeface="ＭＳ Ｐゴシック"/>
                <a:cs typeface="Calibri"/>
              </a:rPr>
              <a:t>Talk about the book here </a:t>
            </a:r>
          </a:p>
          <a:p>
            <a:pPr>
              <a:spcBef>
                <a:spcPct val="20000"/>
              </a:spcBef>
            </a:pPr>
            <a:r>
              <a:rPr lang="en-US">
                <a:ea typeface="ＭＳ Ｐゴシック"/>
                <a:cs typeface="Calibri"/>
              </a:rPr>
              <a:t>Esteban: Accelerate is an amazing book that gives us a scientific look at the metrics that matter for DevOps.  This book was written by the same person that puts out the yearly State of DevOps report.  In the book, Dr Forsgren shares with us her research of what makes teams high performant, which are the capabilities that have proven to be keys for success.  She helps us understand the metrics that are important, and which metrics are there purely for vanity reasons.  More importantly, she talks about how each metric is related to others and how to improve each metric in a way that is not just focus in out output through maturity level, but rather on an outcome by </a:t>
            </a:r>
            <a:r>
              <a:rPr lang="en-US" err="1">
                <a:ea typeface="ＭＳ Ｐゴシック"/>
                <a:cs typeface="Calibri"/>
              </a:rPr>
              <a:t>enablig</a:t>
            </a:r>
            <a:r>
              <a:rPr lang="en-US">
                <a:ea typeface="ＭＳ Ｐゴシック"/>
                <a:cs typeface="Calibri"/>
              </a:rPr>
              <a:t> capabilities for success. </a:t>
            </a:r>
            <a:endParaRPr lang="en-US">
              <a:cs typeface="Calibri"/>
            </a:endParaRPr>
          </a:p>
          <a:p>
            <a:pPr>
              <a:spcBef>
                <a:spcPct val="20000"/>
              </a:spcBef>
            </a:pPr>
            <a:r>
              <a:rPr lang="en-US">
                <a:ea typeface="ＭＳ Ｐゴシック"/>
                <a:cs typeface="Calibri"/>
              </a:rPr>
              <a:t>The book is required reading at my organization for people in my team.</a:t>
            </a:r>
            <a:endParaRPr lang="en-US">
              <a:cs typeface="Calibri"/>
            </a:endParaRPr>
          </a:p>
          <a:p>
            <a:endParaRPr lang="en-US">
              <a:cs typeface="Calibri"/>
            </a:endParaRPr>
          </a:p>
          <a:p>
            <a:r>
              <a:rPr lang="en-US">
                <a:ea typeface="ＭＳ Ｐゴシック"/>
                <a:cs typeface="Calibri"/>
              </a:rPr>
              <a:t>Heidi: so many people have metrics that do not mean anything. Luckily, this book has some ideas about which metrics could be important to your organization's agility. Throw in meaningless metrics … story points committed versus delivered, team burndown, # of bugs found, </a:t>
            </a:r>
            <a:r>
              <a:rPr lang="en-US" err="1">
                <a:ea typeface="ＭＳ Ｐゴシック"/>
                <a:cs typeface="Calibri"/>
              </a:rPr>
              <a:t>eetc</a:t>
            </a:r>
            <a:endParaRPr lang="en-US" err="1">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21</a:t>
            </a:fld>
            <a:endParaRPr lang="en-US"/>
          </a:p>
        </p:txBody>
      </p:sp>
    </p:spTree>
    <p:extLst>
      <p:ext uri="{BB962C8B-B14F-4D97-AF65-F5344CB8AC3E}">
        <p14:creationId xmlns:p14="http://schemas.microsoft.com/office/powerpoint/2010/main" val="2007713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 Shipping is a feature</a:t>
            </a:r>
            <a:endParaRPr lang="en-US">
              <a:cs typeface="Calibri"/>
            </a:endParaRPr>
          </a:p>
          <a:p>
            <a:r>
              <a:rPr lang="en-US">
                <a:ea typeface="ＭＳ Ｐゴシック"/>
                <a:cs typeface="Calibri"/>
              </a:rPr>
              <a:t>Definition of done: Live in production, collecting telemetry, supporting or diminishing the starting hypothesis</a:t>
            </a:r>
            <a:endParaRPr lang="en-US">
              <a:cs typeface="Calibri"/>
            </a:endParaRPr>
          </a:p>
          <a:p>
            <a:endParaRPr lang="en-US">
              <a:cs typeface="Calibri"/>
            </a:endParaRPr>
          </a:p>
          <a:p>
            <a:r>
              <a:rPr lang="en-US">
                <a:ea typeface="ＭＳ Ｐゴシック"/>
                <a:cs typeface="Calibri"/>
              </a:rPr>
              <a:t>Heidi – we can't do automated deployments on the agile teams because compliance </a:t>
            </a:r>
            <a:endParaRPr lang="en-US">
              <a:cs typeface="Calibri"/>
            </a:endParaRPr>
          </a:p>
          <a:p>
            <a:r>
              <a:rPr lang="en-US">
                <a:ea typeface="ＭＳ Ｐゴシック"/>
                <a:cs typeface="Calibri"/>
              </a:rPr>
              <a:t>Secure coding practices – trained people – and other enablement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22</a:t>
            </a:fld>
            <a:endParaRPr lang="en-US"/>
          </a:p>
        </p:txBody>
      </p:sp>
    </p:spTree>
    <p:extLst>
      <p:ext uri="{BB962C8B-B14F-4D97-AF65-F5344CB8AC3E}">
        <p14:creationId xmlns:p14="http://schemas.microsoft.com/office/powerpoint/2010/main" val="226030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ea typeface="ＭＳ Ｐゴシック"/>
                <a:cs typeface="Calibri"/>
              </a:rPr>
              <a:t>Esteban -  </a:t>
            </a:r>
            <a:endParaRPr lang="en-US">
              <a:cs typeface="Calibri"/>
            </a:endParaRPr>
          </a:p>
          <a:p>
            <a:endParaRPr lang="en-US">
              <a:ea typeface="ＭＳ Ｐゴシック"/>
              <a:cs typeface="Calibri"/>
            </a:endParaRPr>
          </a:p>
          <a:p>
            <a:r>
              <a:rPr lang="en-US">
                <a:ea typeface="ＭＳ Ｐゴシック"/>
                <a:cs typeface="Calibri"/>
              </a:rPr>
              <a:t>Heidi – People are getting agile transformations very wrong. It's not about sprints and daily scrums. It is about enabling the business to respond to change. I'm here to share that the practices should be a result of the mindset and culture of wanting to continuously improve..., it does not result from rigidly following an imposed practice, which is not agile at all.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a:t>
            </a:fld>
            <a:endParaRPr lang="en-US"/>
          </a:p>
        </p:txBody>
      </p:sp>
    </p:spTree>
    <p:extLst>
      <p:ext uri="{BB962C8B-B14F-4D97-AF65-F5344CB8AC3E}">
        <p14:creationId xmlns:p14="http://schemas.microsoft.com/office/powerpoint/2010/main" val="136065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ＭＳ Ｐゴシック"/>
              <a:cs typeface="Calibri"/>
            </a:endParaRPr>
          </a:p>
          <a:p>
            <a:r>
              <a:rPr lang="en-US">
                <a:ea typeface="ＭＳ Ｐゴシック"/>
                <a:cs typeface="Calibri"/>
              </a:rPr>
              <a:t>If you are trying to go faster but have a big monolith, you have to do a full regression test, -- this is not scalable for frequent releases... so you have to start breaking things up </a:t>
            </a:r>
          </a:p>
          <a:p>
            <a:endParaRPr lang="en-US">
              <a:ea typeface="ＭＳ Ｐゴシック"/>
              <a:cs typeface="Calibri"/>
            </a:endParaRPr>
          </a:p>
          <a:p>
            <a:r>
              <a:rPr lang="en-US">
                <a:ea typeface="ＭＳ Ｐゴシック"/>
                <a:cs typeface="Calibri"/>
              </a:rPr>
              <a:t>Heidi: Spotify model often employed without understanding the problem they were trying to solve! Not all systems can easily be loosely coupled – dig deep and solve the biggest problems first. E.g., If you have teams "owning" services or code... pause and ask what is holding you back? What's in your way from having empowered teams? </a:t>
            </a:r>
          </a:p>
          <a:p>
            <a:endParaRPr lang="en-US">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23</a:t>
            </a:fld>
            <a:endParaRPr lang="en-US"/>
          </a:p>
        </p:txBody>
      </p:sp>
    </p:spTree>
    <p:extLst>
      <p:ext uri="{BB962C8B-B14F-4D97-AF65-F5344CB8AC3E}">
        <p14:creationId xmlns:p14="http://schemas.microsoft.com/office/powerpoint/2010/main" val="222313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ea typeface="ＭＳ Ｐゴシック"/>
                <a:cs typeface="Calibri"/>
              </a:rPr>
              <a:t>Heidi – pushing to deliver new features quarter over quarter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24</a:t>
            </a:fld>
            <a:endParaRPr lang="en-US"/>
          </a:p>
        </p:txBody>
      </p:sp>
    </p:spTree>
    <p:extLst>
      <p:ext uri="{BB962C8B-B14F-4D97-AF65-F5344CB8AC3E}">
        <p14:creationId xmlns:p14="http://schemas.microsoft.com/office/powerpoint/2010/main" val="1849887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ea typeface="ＭＳ Ｐゴシック"/>
                <a:cs typeface="Calibri"/>
              </a:rPr>
              <a:t>Esteban to make the point that this and the next slide are the most challenging parts of your company’s transformation.  Talk about the person that slows down the process by 3 days when it gets to them.</a:t>
            </a:r>
          </a:p>
          <a:p>
            <a:r>
              <a:rPr lang="en-US">
                <a:ea typeface="ＭＳ Ｐゴシック"/>
                <a:cs typeface="Calibri"/>
              </a:rPr>
              <a:t>Heidi: if you do not do this, all the rest will make little difference .</a:t>
            </a:r>
          </a:p>
          <a:p>
            <a:pPr marL="171450" indent="-171450">
              <a:spcBef>
                <a:spcPct val="20000"/>
              </a:spcBef>
              <a:buFont typeface="Arial"/>
              <a:buChar char="•"/>
            </a:pPr>
            <a:r>
              <a:rPr lang="en-US">
                <a:ea typeface="ＭＳ Ｐゴシック"/>
                <a:cs typeface="Calibri"/>
              </a:rPr>
              <a:t>Monitor across application &amp; infrastructure to inform business decisions: instrument your code and know how the features are being used</a:t>
            </a:r>
          </a:p>
          <a:p>
            <a:pPr marL="171450" indent="-171450">
              <a:spcBef>
                <a:spcPct val="20000"/>
              </a:spcBef>
              <a:buFont typeface="Arial"/>
              <a:buChar char="•"/>
            </a:pPr>
            <a:r>
              <a:rPr lang="en-US">
                <a:ea typeface="ＭＳ Ｐゴシック"/>
                <a:cs typeface="Calibri"/>
              </a:rPr>
              <a:t>Check system health proactively: health starts at the backlog through production (and back)</a:t>
            </a:r>
          </a:p>
          <a:p>
            <a:endParaRPr lang="en-US">
              <a:ea typeface="ＭＳ Ｐゴシック"/>
              <a:cs typeface="Calibri"/>
            </a:endParaRPr>
          </a:p>
          <a:p>
            <a:endParaRPr lang="en-US">
              <a:ea typeface="ＭＳ Ｐゴシック"/>
              <a:cs typeface="Calibri"/>
            </a:endParaRPr>
          </a:p>
          <a:p>
            <a:r>
              <a:rPr lang="en-US">
                <a:ea typeface="ＭＳ Ｐゴシック"/>
                <a:cs typeface="Calibri"/>
              </a:rPr>
              <a:t>Heidi – move the decisions closest to the team </a:t>
            </a:r>
          </a:p>
          <a:p>
            <a:r>
              <a:rPr lang="en-US">
                <a:ea typeface="ＭＳ Ｐゴシック"/>
                <a:cs typeface="Calibri"/>
              </a:rPr>
              <a:t>No more gut decisions </a:t>
            </a:r>
            <a:endParaRPr lang="en-US">
              <a:cs typeface="Calibri"/>
            </a:endParaRPr>
          </a:p>
          <a:p>
            <a:r>
              <a:rPr lang="en-US">
                <a:ea typeface="ＭＳ Ｐゴシック"/>
                <a:cs typeface="Calibri"/>
              </a:rPr>
              <a:t>Don't blindly follow process </a:t>
            </a:r>
            <a:endParaRPr lang="en-US">
              <a:cs typeface="Calibri"/>
            </a:endParaRPr>
          </a:p>
          <a:p>
            <a:r>
              <a:rPr lang="en-US">
                <a:ea typeface="ＭＳ Ｐゴシック"/>
                <a:cs typeface="Calibri"/>
              </a:rPr>
              <a:t>Knowledge work is invisible, so visualizing it is key to improving processes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26</a:t>
            </a:fld>
            <a:endParaRPr lang="en-US"/>
          </a:p>
        </p:txBody>
      </p:sp>
    </p:spTree>
    <p:extLst>
      <p:ext uri="{BB962C8B-B14F-4D97-AF65-F5344CB8AC3E}">
        <p14:creationId xmlns:p14="http://schemas.microsoft.com/office/powerpoint/2010/main" val="204582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Heidi; -- culture seems like a lot of hand wavey stuff, but is one of the most important things to keeping employees engaged, and I alraedy shared how important that is! </a:t>
            </a:r>
            <a:endParaRPr lang="en-US"/>
          </a:p>
          <a:p>
            <a:endParaRPr lang="en-US">
              <a:cs typeface="Calibri"/>
            </a:endParaRPr>
          </a:p>
          <a:p>
            <a:r>
              <a:rPr lang="en-US">
                <a:ea typeface="ＭＳ Ｐゴシック"/>
                <a:cs typeface="Calibri"/>
              </a:rPr>
              <a:t>Heidi; none of this is possible without a supportive culture. Psychological safety </a:t>
            </a:r>
            <a:endParaRPr lang="en-US">
              <a:cs typeface="Calibri"/>
            </a:endParaRPr>
          </a:p>
          <a:p>
            <a:r>
              <a:rPr lang="en-US">
                <a:ea typeface="ＭＳ Ｐゴシック"/>
                <a:cs typeface="Calibri"/>
              </a:rPr>
              <a:t>Is everyone's voice heard? </a:t>
            </a:r>
            <a:endParaRPr lang="en-US">
              <a:cs typeface="Calibri"/>
            </a:endParaRPr>
          </a:p>
          <a:p>
            <a:endParaRPr lang="en-US">
              <a:cs typeface="Calibri"/>
            </a:endParaRPr>
          </a:p>
          <a:p>
            <a:r>
              <a:rPr lang="en-US">
                <a:ea typeface="ＭＳ Ｐゴシック"/>
                <a:cs typeface="Calibri"/>
              </a:rPr>
              <a:t>Autonomy mastery purpose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27</a:t>
            </a:fld>
            <a:endParaRPr lang="en-US"/>
          </a:p>
        </p:txBody>
      </p:sp>
    </p:spTree>
    <p:extLst>
      <p:ext uri="{BB962C8B-B14F-4D97-AF65-F5344CB8AC3E}">
        <p14:creationId xmlns:p14="http://schemas.microsoft.com/office/powerpoint/2010/main" val="2864289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You cannot separate the culture and lean management from 'delivery'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28</a:t>
            </a:fld>
            <a:endParaRPr lang="en-US"/>
          </a:p>
        </p:txBody>
      </p:sp>
    </p:spTree>
    <p:extLst>
      <p:ext uri="{BB962C8B-B14F-4D97-AF65-F5344CB8AC3E}">
        <p14:creationId xmlns:p14="http://schemas.microsoft.com/office/powerpoint/2010/main" val="33695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Enabling feedback loops is not so simple. You will need cultural and lean enablers.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29</a:t>
            </a:fld>
            <a:endParaRPr lang="en-US"/>
          </a:p>
        </p:txBody>
      </p:sp>
    </p:spTree>
    <p:extLst>
      <p:ext uri="{BB962C8B-B14F-4D97-AF65-F5344CB8AC3E}">
        <p14:creationId xmlns:p14="http://schemas.microsoft.com/office/powerpoint/2010/main" val="3807866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ＭＳ Ｐゴシック"/>
              <a:cs typeface="Calibri"/>
            </a:endParaRPr>
          </a:p>
          <a:p>
            <a:endParaRPr lang="en-US">
              <a:ea typeface="ＭＳ Ｐゴシック"/>
              <a:cs typeface="Calibri"/>
            </a:endParaRPr>
          </a:p>
          <a:p>
            <a:r>
              <a:rPr lang="en-US">
                <a:ea typeface="ＭＳ Ｐゴシック"/>
                <a:cs typeface="Calibri"/>
              </a:rPr>
              <a:t>Be prepared to share some strategies on how to work through problems that would be created when introducing PRs – such as team lead being a bottleneck, using PRs to manually check for naming conventions, coding standards. Use this as a learning opportunity.</a:t>
            </a:r>
            <a:endParaRPr lang="en-US"/>
          </a:p>
          <a:p>
            <a:endParaRPr lang="en-US">
              <a:cs typeface="Calibri"/>
            </a:endParaRPr>
          </a:p>
          <a:p>
            <a:r>
              <a:rPr lang="en-US">
                <a:ea typeface="ＭＳ Ｐゴシック"/>
                <a:cs typeface="Calibri"/>
              </a:rPr>
              <a:t>Heidi – oh, you think it's that easy, huh? Well, imagine we have a bunch of teams, and not everyone can review the code in the PRs. We have a lead engineer, or someone else authorized, who is now a bottleneck. Or if not, we rely on other teams to review</a:t>
            </a:r>
          </a:p>
          <a:p>
            <a:endParaRPr lang="en-US">
              <a:ea typeface="ＭＳ Ｐゴシック"/>
              <a:cs typeface="Calibri"/>
            </a:endParaRPr>
          </a:p>
          <a:p>
            <a:pPr marL="171450" indent="-171450">
              <a:spcBef>
                <a:spcPct val="20000"/>
              </a:spcBef>
              <a:buFont typeface="Arial"/>
              <a:buChar char="•"/>
            </a:pPr>
            <a:r>
              <a:rPr lang="en-US">
                <a:ea typeface="ＭＳ Ｐゴシック"/>
                <a:cs typeface="Calibri"/>
              </a:rPr>
              <a:t>Lack of single list of priorities causes churn: Ask for priorities to be made explicit</a:t>
            </a:r>
          </a:p>
          <a:p>
            <a:endParaRPr lang="en-US">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3372769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Culture – this helps us with working closely together, knowing that when code is pulled down it works (trust).</a:t>
            </a:r>
          </a:p>
          <a:p>
            <a:r>
              <a:rPr lang="en-US"/>
              <a:t>Testing should not be seen as an extra step, but part of the development process.  Extra time will be made up later when we don’t have interruptions.  It will also help with future refactoring/reengineering efforts.</a:t>
            </a:r>
          </a:p>
          <a:p>
            <a:endParaRPr lang="en-US">
              <a:cs typeface="Calibri"/>
            </a:endParaRPr>
          </a:p>
          <a:p>
            <a:r>
              <a:rPr lang="en-US">
                <a:ea typeface="ＭＳ Ｐゴシック"/>
                <a:cs typeface="Calibri"/>
              </a:rPr>
              <a:t>Heidi: You forgot that pushing </a:t>
            </a: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3257205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ＭＳ Ｐゴシック"/>
              <a:cs typeface="Calibri"/>
            </a:endParaRPr>
          </a:p>
          <a:p>
            <a:pPr>
              <a:spcBef>
                <a:spcPct val="20000"/>
              </a:spcBef>
            </a:pPr>
            <a:r>
              <a:rPr lang="en-US">
                <a:ea typeface="ＭＳ Ｐゴシック"/>
                <a:cs typeface="Calibri"/>
              </a:rPr>
              <a:t>Heidi will chime in -- Challenge: changing culture to shift left on testing, lack of knowledge on how to build quality in. (pair testing, automated test review/</a:t>
            </a:r>
            <a:r>
              <a:rPr lang="en-US" err="1">
                <a:ea typeface="ＭＳ Ｐゴシック"/>
                <a:cs typeface="Calibri"/>
              </a:rPr>
              <a:t>collab</a:t>
            </a:r>
            <a:r>
              <a:rPr lang="en-US">
                <a:ea typeface="ＭＳ Ｐゴシック"/>
                <a:cs typeface="Calibri"/>
              </a:rPr>
              <a:t>)</a:t>
            </a:r>
          </a:p>
          <a:p>
            <a:pPr>
              <a:spcBef>
                <a:spcPct val="20000"/>
              </a:spcBef>
            </a:pPr>
            <a:endParaRPr lang="en-US">
              <a:ea typeface="ＭＳ Ｐゴシック"/>
              <a:cs typeface="Calibri"/>
            </a:endParaRPr>
          </a:p>
          <a:p>
            <a:pPr>
              <a:spcBef>
                <a:spcPct val="20000"/>
              </a:spcBef>
            </a:pPr>
            <a:r>
              <a:rPr lang="en-US">
                <a:ea typeface="ＭＳ Ｐゴシック"/>
                <a:cs typeface="Calibri"/>
              </a:rPr>
              <a:t>Trust: dev won't code around test scenarios </a:t>
            </a:r>
          </a:p>
          <a:p>
            <a:pPr>
              <a:spcBef>
                <a:spcPct val="20000"/>
              </a:spcBef>
            </a:pPr>
            <a:endParaRPr lang="en-US">
              <a:ea typeface="ＭＳ Ｐゴシック"/>
              <a:cs typeface="Calibri"/>
            </a:endParaRPr>
          </a:p>
          <a:p>
            <a:pPr marL="171450" indent="-171450">
              <a:spcBef>
                <a:spcPct val="20000"/>
              </a:spcBef>
              <a:buFont typeface="Arial"/>
              <a:buChar char="•"/>
            </a:pPr>
            <a:r>
              <a:rPr lang="en-US"/>
              <a:t>Sigh of relief that things won't fall down in Prod</a:t>
            </a:r>
          </a:p>
          <a:p>
            <a:pPr marL="171450" indent="-171450">
              <a:spcBef>
                <a:spcPct val="20000"/>
              </a:spcBef>
              <a:buFont typeface="Arial"/>
              <a:buChar char="•"/>
            </a:pPr>
            <a:r>
              <a:rPr lang="en-US"/>
              <a:t>Sustainable pace, happier folks </a:t>
            </a:r>
          </a:p>
          <a:p>
            <a:endParaRPr lang="en-US">
              <a:cs typeface="Calibri"/>
            </a:endParaRPr>
          </a:p>
          <a:p>
            <a:r>
              <a:rPr lang="en-US">
                <a:ea typeface="ＭＳ Ｐゴシック"/>
                <a:cs typeface="Calibri"/>
              </a:rPr>
              <a:t>How dev and test will work together:  </a:t>
            </a:r>
            <a:endParaRPr lang="en-US">
              <a:cs typeface="Calibri"/>
            </a:endParaRPr>
          </a:p>
          <a:p>
            <a:endParaRPr lang="en-US">
              <a:ea typeface="ＭＳ Ｐゴシック"/>
              <a:cs typeface="Calibri"/>
            </a:endParaRPr>
          </a:p>
          <a:p>
            <a:pPr marL="171450" indent="-171450">
              <a:buFontTx/>
              <a:buChar char="-"/>
            </a:pPr>
            <a:r>
              <a:rPr lang="en-US">
                <a:ea typeface="ＭＳ Ｐゴシック"/>
                <a:cs typeface="Calibri"/>
              </a:rPr>
              <a:t>Paired testing</a:t>
            </a:r>
          </a:p>
          <a:p>
            <a:pPr marL="171450" indent="-171450">
              <a:buFontTx/>
              <a:buChar char="-"/>
            </a:pPr>
            <a:r>
              <a:rPr lang="en-US">
                <a:ea typeface="ＭＳ Ｐゴシック"/>
                <a:cs typeface="Calibri"/>
              </a:rPr>
              <a:t>BDD</a:t>
            </a:r>
          </a:p>
          <a:p>
            <a:pPr marL="171450" indent="-171450">
              <a:buFontTx/>
              <a:buChar char="-"/>
            </a:pPr>
            <a:r>
              <a:rPr lang="en-US">
                <a:ea typeface="ＭＳ Ｐゴシック"/>
                <a:cs typeface="Calibri"/>
              </a:rPr>
              <a:t>Pair &amp; share knowledge – developers will help testers with automation. Testers will help developers with quality mindset.</a:t>
            </a:r>
          </a:p>
          <a:p>
            <a:pPr marL="171450" indent="-171450">
              <a:buFontTx/>
              <a:buChar char="-"/>
            </a:pPr>
            <a:r>
              <a:rPr lang="en-US">
                <a:ea typeface="ＭＳ Ｐゴシック"/>
                <a:cs typeface="Calibri"/>
              </a:rPr>
              <a:t>Make quality part of the plan &amp; design – ask “how will we test this feature?”</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32</a:t>
            </a:fld>
            <a:endParaRPr lang="en-US"/>
          </a:p>
        </p:txBody>
      </p:sp>
    </p:spTree>
    <p:extLst>
      <p:ext uri="{BB962C8B-B14F-4D97-AF65-F5344CB8AC3E}">
        <p14:creationId xmlns:p14="http://schemas.microsoft.com/office/powerpoint/2010/main" val="2643627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&lt;&lt; </a:t>
            </a:r>
            <a:r>
              <a:rPr lang="en-US" err="1">
                <a:ea typeface="ＭＳ Ｐゴシック"/>
                <a:cs typeface="Calibri"/>
              </a:rPr>
              <a:t>heidi</a:t>
            </a:r>
            <a:r>
              <a:rPr lang="en-US">
                <a:ea typeface="ＭＳ Ｐゴシック"/>
                <a:cs typeface="Calibri"/>
              </a:rPr>
              <a:t> chime in about security team finding issues and adding them to team backlogs instead of </a:t>
            </a:r>
            <a:r>
              <a:rPr lang="en-US" err="1">
                <a:ea typeface="ＭＳ Ｐゴシック"/>
                <a:cs typeface="Calibri"/>
              </a:rPr>
              <a:t>collab</a:t>
            </a:r>
            <a:r>
              <a:rPr lang="en-US">
                <a:ea typeface="ＭＳ Ｐゴシック"/>
                <a:cs typeface="Calibri"/>
              </a:rPr>
              <a:t> up front – get the security team to train people on teams, have the person work directly to train others on the team and help review the code, </a:t>
            </a:r>
            <a:br>
              <a:rPr lang="en-US">
                <a:cs typeface="+mn-lt"/>
              </a:rPr>
            </a:br>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33</a:t>
            </a:fld>
            <a:endParaRPr lang="en-US"/>
          </a:p>
        </p:txBody>
      </p:sp>
    </p:spTree>
    <p:extLst>
      <p:ext uri="{BB962C8B-B14F-4D97-AF65-F5344CB8AC3E}">
        <p14:creationId xmlns:p14="http://schemas.microsoft.com/office/powerpoint/2010/main" val="2369433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Esteban: We were cutting edge at one point, and we stopped innovating. Aging software and process + complacency from the business were part of the reason why we got here.  The business is now in panic, they want us to fix this now.  We are losing market share very fast and there’s no end in sight.</a:t>
            </a:r>
          </a:p>
          <a:p>
            <a:endParaRPr lang="en-US">
              <a:cs typeface="Calibri"/>
            </a:endParaRPr>
          </a:p>
          <a:p>
            <a:r>
              <a:rPr lang="en-US">
                <a:ea typeface="ＭＳ Ｐゴシック"/>
                <a:cs typeface="Calibri"/>
              </a:rPr>
              <a:t>Heidi: the competitor is often more nimble because they don't have the legacy processes in place to slow them down. </a:t>
            </a: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3</a:t>
            </a:fld>
            <a:endParaRPr lang="en-US"/>
          </a:p>
        </p:txBody>
      </p:sp>
    </p:spTree>
    <p:extLst>
      <p:ext uri="{BB962C8B-B14F-4D97-AF65-F5344CB8AC3E}">
        <p14:creationId xmlns:p14="http://schemas.microsoft.com/office/powerpoint/2010/main" val="271555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ＭＳ Ｐゴシック"/>
              <a:cs typeface="Calibri"/>
            </a:endParaRPr>
          </a:p>
          <a:p>
            <a:r>
              <a:rPr lang="en-US">
                <a:ea typeface="ＭＳ Ｐゴシック"/>
                <a:cs typeface="Calibri"/>
              </a:rPr>
              <a:t>Culture</a:t>
            </a:r>
          </a:p>
          <a:p>
            <a:r>
              <a:rPr lang="en-US"/>
              <a:t> - Ask for an experiment for teams to work closely with customers</a:t>
            </a:r>
          </a:p>
          <a:p>
            <a:pPr marL="171450" indent="-171450">
              <a:buFontTx/>
              <a:buChar char="-"/>
            </a:pPr>
            <a:r>
              <a:rPr lang="en-US"/>
              <a:t>Opening up user feedback to the team creates buy in on the features that are being built</a:t>
            </a:r>
          </a:p>
          <a:p>
            <a:pPr marL="171450" indent="-171450">
              <a:buFontTx/>
              <a:buChar char="-"/>
            </a:pPr>
            <a:r>
              <a:rPr lang="en-US"/>
              <a:t>Make data accessible to everyone in the team (even if the PM is responsible for it)</a:t>
            </a:r>
          </a:p>
          <a:p>
            <a:pPr marL="171450" indent="-171450">
              <a:buFontTx/>
              <a:buChar char="-"/>
            </a:pPr>
            <a:endParaRPr lang="en-US">
              <a:cs typeface="Calibri"/>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35</a:t>
            </a:fld>
            <a:endParaRPr lang="en-US"/>
          </a:p>
        </p:txBody>
      </p:sp>
    </p:spTree>
    <p:extLst>
      <p:ext uri="{BB962C8B-B14F-4D97-AF65-F5344CB8AC3E}">
        <p14:creationId xmlns:p14="http://schemas.microsoft.com/office/powerpoint/2010/main" val="3474866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Enabling feedback loops is not so simple. You will need cultural and lean enablers.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37</a:t>
            </a:fld>
            <a:endParaRPr lang="en-US"/>
          </a:p>
        </p:txBody>
      </p:sp>
    </p:spTree>
    <p:extLst>
      <p:ext uri="{BB962C8B-B14F-4D97-AF65-F5344CB8AC3E}">
        <p14:creationId xmlns:p14="http://schemas.microsoft.com/office/powerpoint/2010/main" val="2299443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it matter?</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38</a:t>
            </a:fld>
            <a:endParaRPr lang="en-US"/>
          </a:p>
        </p:txBody>
      </p:sp>
    </p:spTree>
    <p:extLst>
      <p:ext uri="{BB962C8B-B14F-4D97-AF65-F5344CB8AC3E}">
        <p14:creationId xmlns:p14="http://schemas.microsoft.com/office/powerpoint/2010/main" val="8237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Heidi: people think that Agile is about faster, better, cheaper – so they think Scrum will get them efficiency quickly . </a:t>
            </a:r>
            <a:endParaRPr lang="en-US">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ea typeface="ＭＳ Ｐゴシック"/>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ea typeface="ＭＳ Ｐゴシック"/>
                <a:cs typeface="Calibri"/>
              </a:rPr>
              <a:t>Esteban: We are “doing all we can”, we are adding more and more story points to our sprints, and our team is working overtime to complete those story points.  Stories are piling on and stuck in dev and in various branches, while we wait to get them into a release.  When we try to release a new story, we realize that we have to backout another and all this </a:t>
            </a:r>
            <a:r>
              <a:rPr lang="en-US" err="1">
                <a:ea typeface="ＭＳ Ｐゴシック"/>
                <a:cs typeface="Calibri"/>
              </a:rPr>
              <a:t>cherrypicking</a:t>
            </a:r>
            <a:r>
              <a:rPr lang="en-US">
                <a:ea typeface="ＭＳ Ｐゴシック"/>
                <a:cs typeface="Calibri"/>
              </a:rPr>
              <a:t> makes our releases even more complex and causes us to battle with bad deployments.</a:t>
            </a:r>
            <a:endParaRPr lang="en-US">
              <a:cs typeface="Calibri"/>
            </a:endParaRPr>
          </a:p>
          <a:p>
            <a:endParaRPr lang="en-US">
              <a:ea typeface="ＭＳ Ｐゴシック"/>
              <a:cs typeface="Calibri"/>
            </a:endParaRPr>
          </a:p>
          <a:p>
            <a:r>
              <a:rPr lang="en-US">
                <a:ea typeface="ＭＳ Ｐゴシック"/>
                <a:cs typeface="Calibri"/>
              </a:rPr>
              <a:t>Heidi – companies also often fire QA after doing the first two things and tell teams to own their own quality....</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4</a:t>
            </a:fld>
            <a:endParaRPr lang="en-US"/>
          </a:p>
        </p:txBody>
      </p:sp>
    </p:spTree>
    <p:extLst>
      <p:ext uri="{BB962C8B-B14F-4D97-AF65-F5344CB8AC3E}">
        <p14:creationId xmlns:p14="http://schemas.microsoft.com/office/powerpoint/2010/main" val="125365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 We implemented all the things that the books and Google searches told us would fix the problem.  We bought the most expensive tools that we found, </a:t>
            </a:r>
            <a:endParaRPr lang="en-US">
              <a:cs typeface="Calibri"/>
            </a:endParaRPr>
          </a:p>
          <a:p>
            <a:endParaRPr lang="en-US">
              <a:ea typeface="ＭＳ Ｐゴシック"/>
              <a:cs typeface="Calibri"/>
            </a:endParaRPr>
          </a:p>
          <a:p>
            <a:r>
              <a:rPr lang="en-US">
                <a:ea typeface="ＭＳ Ｐゴシック"/>
                <a:cs typeface="Calibri"/>
              </a:rPr>
              <a:t>Heidi - we trained everyone in Scrum (we even have the certificate to prove it), </a:t>
            </a:r>
            <a:endParaRPr lang="en-US">
              <a:cs typeface="Calibri"/>
            </a:endParaRPr>
          </a:p>
          <a:p>
            <a:endParaRPr lang="en-US">
              <a:ea typeface="ＭＳ Ｐゴシック"/>
              <a:cs typeface="Calibri"/>
            </a:endParaRPr>
          </a:p>
          <a:p>
            <a:r>
              <a:rPr lang="en-US">
                <a:ea typeface="ＭＳ Ｐゴシック"/>
                <a:cs typeface="Calibri"/>
              </a:rPr>
              <a:t>Esteban - and we started automating all the testing that QA used to do.  Our Selenium test project is huge, we are really proud of the fact that we have automated tests for a lot of our UI, and it only takes 14 hours to run and those tests cover 9% of our code!</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390536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Heidi </a:t>
            </a:r>
            <a:endParaRPr lang="en-US"/>
          </a:p>
          <a:p>
            <a:r>
              <a:rPr lang="en-US">
                <a:ea typeface="ＭＳ Ｐゴシック"/>
                <a:cs typeface="Calibri"/>
              </a:rPr>
              <a:t>Executives are nervous. </a:t>
            </a:r>
            <a:endParaRPr lang="en-US"/>
          </a:p>
          <a:p>
            <a:r>
              <a:rPr lang="en-US">
                <a:ea typeface="ＭＳ Ｐゴシック"/>
                <a:cs typeface="Calibri"/>
              </a:rPr>
              <a:t>Our customers now mention our competition by name when not renewing their contracts. </a:t>
            </a:r>
          </a:p>
          <a:p>
            <a:r>
              <a:rPr lang="en-US">
                <a:ea typeface="ＭＳ Ｐゴシック"/>
                <a:cs typeface="Calibri"/>
              </a:rPr>
              <a:t>Teams are frustrated … and our senior engineers are leaving. </a:t>
            </a:r>
          </a:p>
          <a:p>
            <a:r>
              <a:rPr lang="en-US">
                <a:ea typeface="ＭＳ Ｐゴシック"/>
                <a:cs typeface="Calibri"/>
              </a:rPr>
              <a:t>The consultants we hired are gone, and people are confused why things seem worse than before... </a:t>
            </a:r>
          </a:p>
          <a:p>
            <a:endParaRPr lang="en-US">
              <a:ea typeface="ＭＳ Ｐゴシック"/>
              <a:cs typeface="Calibri"/>
            </a:endParaRPr>
          </a:p>
          <a:p>
            <a:r>
              <a:rPr lang="en-US">
                <a:ea typeface="ＭＳ Ｐゴシック"/>
                <a:cs typeface="Calibri"/>
              </a:rPr>
              <a:t>Esteban</a:t>
            </a:r>
          </a:p>
          <a:p>
            <a:r>
              <a:rPr lang="en-US">
                <a:ea typeface="ＭＳ Ｐゴシック"/>
                <a:cs typeface="Calibri"/>
              </a:rPr>
              <a:t>The decisions were well-intentioned, but the results were not what the company expected.  Throwing money and tools at the problem does not create long-lasting and impactful results. </a:t>
            </a:r>
          </a:p>
          <a:p>
            <a:r>
              <a:rPr lang="en-US">
                <a:ea typeface="ＭＳ Ｐゴシック"/>
                <a:cs typeface="Calibri"/>
              </a:rPr>
              <a:t>It may solve a short-term problem, create a temporary band aid, but it typically does not get to the root of the problem</a:t>
            </a: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6</a:t>
            </a:fld>
            <a:endParaRPr lang="en-US"/>
          </a:p>
        </p:txBody>
      </p:sp>
    </p:spTree>
    <p:extLst>
      <p:ext uri="{BB962C8B-B14F-4D97-AF65-F5344CB8AC3E}">
        <p14:creationId xmlns:p14="http://schemas.microsoft.com/office/powerpoint/2010/main" val="92244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Heidi - Customer support staff are frustrated... tickets are stacking up, and SLAs are not being met. Sales staff are angry -- Teams cannot crank out those new features they promised last quarter!  </a:t>
            </a:r>
          </a:p>
          <a:p>
            <a:endParaRPr lang="en-US">
              <a:cs typeface="Calibri"/>
            </a:endParaRPr>
          </a:p>
          <a:p>
            <a:r>
              <a:rPr lang="en-US">
                <a:ea typeface="ＭＳ Ｐゴシック"/>
                <a:cs typeface="Calibri"/>
              </a:rPr>
              <a:t>We know quality is down, but we can't really say how much it's decreased... only that people in general are unhappier. </a:t>
            </a: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7</a:t>
            </a:fld>
            <a:endParaRPr lang="en-US"/>
          </a:p>
        </p:txBody>
      </p:sp>
    </p:spTree>
    <p:extLst>
      <p:ext uri="{BB962C8B-B14F-4D97-AF65-F5344CB8AC3E}">
        <p14:creationId xmlns:p14="http://schemas.microsoft.com/office/powerpoint/2010/main" val="90633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Heidi: hold a retrospective and identify what's stopping you, or slowing you down? Be sure to engage the people who are closest to the actual problems have the most input. </a:t>
            </a:r>
          </a:p>
          <a:p>
            <a:r>
              <a:rPr lang="en-US">
                <a:ea typeface="ＭＳ Ｐゴシック"/>
                <a:cs typeface="Calibri"/>
              </a:rPr>
              <a:t>Create a backlog of the problems to be solved and prioritize them by most impatfu</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9</a:t>
            </a:fld>
            <a:endParaRPr lang="en-US"/>
          </a:p>
        </p:txBody>
      </p:sp>
    </p:spTree>
    <p:extLst>
      <p:ext uri="{BB962C8B-B14F-4D97-AF65-F5344CB8AC3E}">
        <p14:creationId xmlns:p14="http://schemas.microsoft.com/office/powerpoint/2010/main" val="3208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Esteban; outcomes are the capabilities you did not have before... and why you want them.. These are the things that pay off in the long run: invest in identifying the outcomes that will make you successful, and creating  a path to get there.</a:t>
            </a:r>
          </a:p>
          <a:p>
            <a:endParaRPr lang="en-US">
              <a:ea typeface="ＭＳ Ｐゴシック"/>
              <a:cs typeface="Calibri"/>
            </a:endParaRPr>
          </a:p>
          <a:p>
            <a:r>
              <a:rPr lang="en-US">
                <a:ea typeface="ＭＳ Ｐゴシック"/>
                <a:cs typeface="Calibri"/>
              </a:rPr>
              <a:t>Heidi: Lean and Agile are based on focusing on what's most important/impactful, not trying to do everything. Focus on the top one-two things and move those along, If you try everything, you won't make much progress on anything. </a:t>
            </a:r>
            <a:endParaRPr lang="en-US">
              <a:cs typeface="Calibri"/>
            </a:endParaRPr>
          </a:p>
        </p:txBody>
      </p:sp>
      <p:sp>
        <p:nvSpPr>
          <p:cNvPr id="4" name="Slide Number Placeholder 3"/>
          <p:cNvSpPr>
            <a:spLocks noGrp="1"/>
          </p:cNvSpPr>
          <p:nvPr>
            <p:ph type="sldNum" sz="quarter" idx="5"/>
          </p:nvPr>
        </p:nvSpPr>
        <p:spPr/>
        <p:txBody>
          <a:bodyPr/>
          <a:lstStyle/>
          <a:p>
            <a:pPr>
              <a:defRPr/>
            </a:pPr>
            <a:fld id="{7BE5AA1C-3A4A-4E86-88DD-FDD0A0056FE6}" type="slidenum">
              <a:rPr lang="en-US"/>
              <a:pPr>
                <a:defRPr/>
              </a:pPr>
              <a:t>10</a:t>
            </a:fld>
            <a:endParaRPr lang="en-US"/>
          </a:p>
        </p:txBody>
      </p:sp>
    </p:spTree>
    <p:extLst>
      <p:ext uri="{BB962C8B-B14F-4D97-AF65-F5344CB8AC3E}">
        <p14:creationId xmlns:p14="http://schemas.microsoft.com/office/powerpoint/2010/main" val="34689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002060"/>
                </a:solidFill>
                <a:latin typeface="Arial Rounded MT Bold" panose="020F0704030504030204" pitchFamily="34" charset="77"/>
              </a:defRPr>
            </a:lvl1pPr>
          </a:lstStyle>
          <a:p>
            <a:r>
              <a:rPr lang="en-US"/>
              <a:t>Click to edit Master title style</a:t>
            </a:r>
          </a:p>
        </p:txBody>
      </p:sp>
      <p:sp>
        <p:nvSpPr>
          <p:cNvPr id="3" name="Content Placeholder 2"/>
          <p:cNvSpPr>
            <a:spLocks noGrp="1"/>
          </p:cNvSpPr>
          <p:nvPr>
            <p:ph idx="1"/>
          </p:nvPr>
        </p:nvSpPr>
        <p:spPr/>
        <p:txBody>
          <a:bodyPr/>
          <a:lstStyle>
            <a:lvl1pPr>
              <a:defRPr sz="2800" b="0" i="0">
                <a:latin typeface="Franklin Gothic Medium" panose="020B0603020102020204" pitchFamily="34" charset="0"/>
              </a:defRPr>
            </a:lvl1pPr>
            <a:lvl2pPr>
              <a:defRPr sz="2400" b="0" i="0">
                <a:latin typeface="Franklin Gothic Medium" panose="020B0603020102020204" pitchFamily="34" charset="0"/>
              </a:defRPr>
            </a:lvl2pPr>
            <a:lvl3pPr>
              <a:defRPr sz="2000" b="0" i="0">
                <a:latin typeface="Franklin Gothic Medium" panose="020B0603020102020204" pitchFamily="34" charset="0"/>
              </a:defRPr>
            </a:lvl3pPr>
            <a:lvl4pPr>
              <a:defRPr sz="1800" b="0" i="0">
                <a:latin typeface="Franklin Gothic Medium" panose="020B0603020102020204" pitchFamily="34" charset="0"/>
              </a:defRPr>
            </a:lvl4pPr>
            <a:lvl5pPr>
              <a:defRPr sz="1800" b="0" i="0">
                <a:latin typeface="Franklin Gothic Medium" panose="020B06030201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11/21/2019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11/21/2019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11/21/2019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11/21/2019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11/21/2019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11/21/2019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11/21/2019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11/21/2019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53544" y="1635646"/>
            <a:ext cx="8439468" cy="1242422"/>
          </a:xfrm>
          <a:prstGeom prst="rect">
            <a:avLst/>
          </a:prstGeom>
          <a:noFill/>
          <a:ln>
            <a:noFill/>
          </a:ln>
          <a:effectLst/>
        </p:spPr>
        <p:txBody>
          <a:bodyPr lIns="90379" tIns="44448" rIns="90379" bIns="44448" anchor="b">
            <a:prstTxWarp prst="textNoShape">
              <a:avLst/>
            </a:prstTxWarp>
          </a:bodyPr>
          <a:lstStyle/>
          <a:p>
            <a:pPr algn="r"/>
            <a:r>
              <a:rPr lang="en-US" sz="3200" b="1">
                <a:solidFill>
                  <a:schemeClr val="bg1"/>
                </a:solidFill>
                <a:latin typeface="Arial"/>
                <a:ea typeface="ＭＳ Ｐゴシック"/>
              </a:rPr>
              <a:t>Closing The Feedback Loop:</a:t>
            </a:r>
            <a:br>
              <a:rPr lang="en-US" sz="3200" b="1">
                <a:latin typeface="Arial"/>
                <a:ea typeface="ＭＳ Ｐゴシック"/>
              </a:rPr>
            </a:br>
            <a:r>
              <a:rPr lang="en-US" sz="3000" b="1">
                <a:solidFill>
                  <a:schemeClr val="bg1"/>
                </a:solidFill>
                <a:latin typeface="Arial"/>
                <a:ea typeface="ＭＳ Ｐゴシック"/>
              </a:rPr>
              <a:t>Unblock Your Agile/DevOps Transformation</a:t>
            </a:r>
            <a:endParaRPr lang="en-US" sz="3000">
              <a:solidFill>
                <a:schemeClr val="bg1"/>
              </a:solidFill>
              <a:latin typeface="Arial"/>
              <a:ea typeface="ＭＳ Ｐゴシック"/>
            </a:endParaRPr>
          </a:p>
        </p:txBody>
      </p:sp>
      <p:sp>
        <p:nvSpPr>
          <p:cNvPr id="6" name="Rectangle 5"/>
          <p:cNvSpPr>
            <a:spLocks noChangeArrowheads="1"/>
          </p:cNvSpPr>
          <p:nvPr/>
        </p:nvSpPr>
        <p:spPr bwMode="auto">
          <a:xfrm>
            <a:off x="3118103" y="3134102"/>
            <a:ext cx="5485130" cy="1002506"/>
          </a:xfrm>
          <a:prstGeom prst="rect">
            <a:avLst/>
          </a:prstGeom>
          <a:noFill/>
          <a:ln>
            <a:noFill/>
          </a:ln>
          <a:effectLst/>
        </p:spPr>
        <p:txBody>
          <a:bodyPr lIns="85923" tIns="42962" rIns="85923" bIns="42962" anchor="t">
            <a:prstTxWarp prst="textNoShape">
              <a:avLst/>
            </a:prstTxWarp>
          </a:bodyPr>
          <a:lstStyle/>
          <a:p>
            <a:pPr algn="r"/>
            <a:r>
              <a:rPr lang="en-US" sz="2800" b="1">
                <a:solidFill>
                  <a:schemeClr val="accent5">
                    <a:lumMod val="40000"/>
                    <a:lumOff val="60000"/>
                  </a:schemeClr>
                </a:solidFill>
                <a:latin typeface="Arial"/>
                <a:ea typeface="ＭＳ Ｐゴシック"/>
              </a:rPr>
              <a:t>Esteban Garcia &amp; Heidi Araya</a:t>
            </a:r>
            <a:endParaRPr lang="en-US">
              <a:solidFill>
                <a:schemeClr val="accent5">
                  <a:lumMod val="40000"/>
                  <a:lumOff val="60000"/>
                </a:schemeClr>
              </a:solidFill>
            </a:endParaRPr>
          </a:p>
          <a:p>
            <a:pPr algn="r"/>
            <a:r>
              <a:rPr lang="en-US" sz="2400" b="1">
                <a:solidFill>
                  <a:schemeClr val="accent5">
                    <a:lumMod val="40000"/>
                    <a:lumOff val="60000"/>
                  </a:schemeClr>
                </a:solidFill>
                <a:latin typeface="Arial"/>
                <a:ea typeface="ＭＳ Ｐゴシック"/>
              </a:rPr>
              <a:t>New Signature/Tenable</a:t>
            </a:r>
            <a:endParaRPr lang="en-US">
              <a:solidFill>
                <a:schemeClr val="accent5">
                  <a:lumMod val="40000"/>
                  <a:lumOff val="60000"/>
                </a:schemeClr>
              </a:solidFill>
            </a:endParaRPr>
          </a:p>
          <a:p>
            <a:endParaRPr lang="en-US" b="1">
              <a:solidFill>
                <a:srgbClr val="C00000"/>
              </a:solidFill>
            </a:endParaRPr>
          </a:p>
          <a:p>
            <a:endParaRPr lang="en-US" sz="1400">
              <a:solidFill>
                <a:srgbClr val="C00000"/>
              </a:solidFill>
              <a:latin typeface="Times New Roman" pitchFamily="-72" charset="0"/>
            </a:endParaRPr>
          </a:p>
        </p:txBody>
      </p:sp>
      <p:sp>
        <p:nvSpPr>
          <p:cNvPr id="15364" name="Text Box 7"/>
          <p:cNvSpPr txBox="1">
            <a:spLocks noChangeArrowheads="1"/>
          </p:cNvSpPr>
          <p:nvPr/>
        </p:nvSpPr>
        <p:spPr bwMode="auto">
          <a:xfrm>
            <a:off x="6367081" y="4266798"/>
            <a:ext cx="2344737" cy="646331"/>
          </a:xfrm>
          <a:prstGeom prst="rect">
            <a:avLst/>
          </a:prstGeom>
          <a:noFill/>
          <a:ln w="9525">
            <a:noFill/>
            <a:miter lim="800000"/>
            <a:headEnd/>
            <a:tailEnd/>
          </a:ln>
        </p:spPr>
        <p:txBody>
          <a:bodyPr>
            <a:prstTxWarp prst="textNoShape">
              <a:avLst/>
            </a:prstTxWarp>
            <a:spAutoFit/>
          </a:bodyPr>
          <a:lstStyle/>
          <a:p>
            <a:pPr algn="r"/>
            <a:r>
              <a:rPr lang="en-US" sz="2000">
                <a:solidFill>
                  <a:schemeClr val="accent5">
                    <a:lumMod val="40000"/>
                    <a:lumOff val="60000"/>
                  </a:schemeClr>
                </a:solidFill>
                <a:ea typeface="Arial" pitchFamily="-72" charset="0"/>
                <a:cs typeface="Arial" pitchFamily="-72" charset="0"/>
              </a:rPr>
              <a:t>Level: Intermediate</a:t>
            </a:r>
          </a:p>
          <a:p>
            <a:pPr algn="r"/>
            <a:endParaRPr lang="en-US" sz="1600" b="1">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FF5D-1B77-4B68-91C0-BC19E346C9F3}"/>
              </a:ext>
            </a:extLst>
          </p:cNvPr>
          <p:cNvSpPr>
            <a:spLocks noGrp="1"/>
          </p:cNvSpPr>
          <p:nvPr>
            <p:ph type="title"/>
          </p:nvPr>
        </p:nvSpPr>
        <p:spPr/>
        <p:txBody>
          <a:bodyPr/>
          <a:lstStyle/>
          <a:p>
            <a:r>
              <a:rPr lang="en-US">
                <a:latin typeface="Arial Rounded MT Bold"/>
                <a:ea typeface="ＭＳ Ｐゴシック"/>
              </a:rPr>
              <a:t>Address the Challenges</a:t>
            </a:r>
            <a:endParaRPr lang="en-US"/>
          </a:p>
        </p:txBody>
      </p:sp>
      <p:sp>
        <p:nvSpPr>
          <p:cNvPr id="3" name="Content Placeholder 2">
            <a:extLst>
              <a:ext uri="{FF2B5EF4-FFF2-40B4-BE49-F238E27FC236}">
                <a16:creationId xmlns:a16="http://schemas.microsoft.com/office/drawing/2014/main" id="{3626FFFA-49CD-44C6-AD40-DB6CD3B73F00}"/>
              </a:ext>
            </a:extLst>
          </p:cNvPr>
          <p:cNvSpPr>
            <a:spLocks noGrp="1"/>
          </p:cNvSpPr>
          <p:nvPr>
            <p:ph idx="1"/>
          </p:nvPr>
        </p:nvSpPr>
        <p:spPr>
          <a:xfrm>
            <a:off x="457200" y="1200151"/>
            <a:ext cx="5209443" cy="3394472"/>
          </a:xfrm>
        </p:spPr>
        <p:txBody>
          <a:bodyPr/>
          <a:lstStyle/>
          <a:p>
            <a:r>
              <a:rPr lang="en-US">
                <a:latin typeface="Franklin Gothic Medium"/>
                <a:ea typeface="ＭＳ Ｐゴシック"/>
              </a:rPr>
              <a:t>Identify outcomes, not just output</a:t>
            </a:r>
            <a:endParaRPr lang="en-US"/>
          </a:p>
          <a:p>
            <a:pPr lvl="1"/>
            <a:r>
              <a:rPr lang="en-US">
                <a:latin typeface="Franklin Gothic Medium"/>
                <a:ea typeface="ＭＳ Ｐゴシック"/>
              </a:rPr>
              <a:t>What improved outcome </a:t>
            </a:r>
            <a:br>
              <a:rPr lang="en-US">
                <a:latin typeface="Franklin Gothic Medium"/>
                <a:ea typeface="ＭＳ Ｐゴシック"/>
              </a:rPr>
            </a:br>
            <a:r>
              <a:rPr lang="en-US">
                <a:latin typeface="Franklin Gothic Medium"/>
                <a:ea typeface="ＭＳ Ｐゴシック"/>
              </a:rPr>
              <a:t>will you expect?</a:t>
            </a:r>
          </a:p>
          <a:p>
            <a:pPr lvl="1"/>
            <a:r>
              <a:rPr lang="en-US">
                <a:latin typeface="Franklin Gothic Medium"/>
                <a:ea typeface="ＭＳ Ｐゴシック"/>
              </a:rPr>
              <a:t>How will you enable this outcome to happen?</a:t>
            </a:r>
          </a:p>
          <a:p>
            <a:r>
              <a:rPr lang="en-US">
                <a:latin typeface="Franklin Gothic Medium"/>
                <a:ea typeface="ＭＳ Ｐゴシック"/>
              </a:rPr>
              <a:t>Try top 1-2 things, not more... </a:t>
            </a:r>
          </a:p>
          <a:p>
            <a:pPr lvl="1"/>
            <a:r>
              <a:rPr lang="en-US">
                <a:latin typeface="Franklin Gothic Medium"/>
                <a:ea typeface="ＭＳ Ｐゴシック"/>
              </a:rPr>
              <a:t>Quick wins &amp; most impactful</a:t>
            </a:r>
            <a:endParaRPr lang="en-US"/>
          </a:p>
        </p:txBody>
      </p:sp>
      <p:pic>
        <p:nvPicPr>
          <p:cNvPr id="4" name="Picture 4" descr="A herd of cattle standing on top of a lush green field&#10;&#10;Description generated with high confidence">
            <a:extLst>
              <a:ext uri="{FF2B5EF4-FFF2-40B4-BE49-F238E27FC236}">
                <a16:creationId xmlns:a16="http://schemas.microsoft.com/office/drawing/2014/main" id="{298B2355-11CF-4B28-927B-2E5EB7E89295}"/>
              </a:ext>
            </a:extLst>
          </p:cNvPr>
          <p:cNvPicPr>
            <a:picLocks noChangeAspect="1"/>
          </p:cNvPicPr>
          <p:nvPr/>
        </p:nvPicPr>
        <p:blipFill rotWithShape="1">
          <a:blip r:embed="rId3"/>
          <a:srcRect l="32692"/>
          <a:stretch/>
        </p:blipFill>
        <p:spPr>
          <a:xfrm>
            <a:off x="5846885" y="1380393"/>
            <a:ext cx="2809142" cy="3130060"/>
          </a:xfrm>
          <a:prstGeom prst="rect">
            <a:avLst/>
          </a:prstGeom>
        </p:spPr>
      </p:pic>
    </p:spTree>
    <p:extLst>
      <p:ext uri="{BB962C8B-B14F-4D97-AF65-F5344CB8AC3E}">
        <p14:creationId xmlns:p14="http://schemas.microsoft.com/office/powerpoint/2010/main" val="222135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FF5D-1B77-4B68-91C0-BC19E346C9F3}"/>
              </a:ext>
            </a:extLst>
          </p:cNvPr>
          <p:cNvSpPr>
            <a:spLocks noGrp="1"/>
          </p:cNvSpPr>
          <p:nvPr>
            <p:ph type="title"/>
          </p:nvPr>
        </p:nvSpPr>
        <p:spPr/>
        <p:txBody>
          <a:bodyPr/>
          <a:lstStyle/>
          <a:p>
            <a:r>
              <a:rPr lang="en-US" sz="3600">
                <a:latin typeface="Arial Rounded MT Bold"/>
                <a:ea typeface="ＭＳ Ｐゴシック"/>
              </a:rPr>
              <a:t>Strive for Continuous Improvement</a:t>
            </a:r>
            <a:endParaRPr lang="en-US" sz="3600"/>
          </a:p>
        </p:txBody>
      </p:sp>
      <p:sp>
        <p:nvSpPr>
          <p:cNvPr id="3" name="Content Placeholder 2">
            <a:extLst>
              <a:ext uri="{FF2B5EF4-FFF2-40B4-BE49-F238E27FC236}">
                <a16:creationId xmlns:a16="http://schemas.microsoft.com/office/drawing/2014/main" id="{3626FFFA-49CD-44C6-AD40-DB6CD3B73F00}"/>
              </a:ext>
            </a:extLst>
          </p:cNvPr>
          <p:cNvSpPr>
            <a:spLocks noGrp="1"/>
          </p:cNvSpPr>
          <p:nvPr>
            <p:ph idx="1"/>
          </p:nvPr>
        </p:nvSpPr>
        <p:spPr>
          <a:xfrm>
            <a:off x="457200" y="1274446"/>
            <a:ext cx="4309110" cy="3320177"/>
          </a:xfrm>
        </p:spPr>
        <p:txBody>
          <a:bodyPr/>
          <a:lstStyle/>
          <a:p>
            <a:r>
              <a:rPr lang="en-US">
                <a:latin typeface="Franklin Gothic Medium"/>
                <a:ea typeface="ＭＳ Ｐゴシック"/>
              </a:rPr>
              <a:t>Constant learning – regular reflection on your progress</a:t>
            </a:r>
            <a:endParaRPr lang="en-US"/>
          </a:p>
          <a:p>
            <a:r>
              <a:rPr lang="en-US">
                <a:latin typeface="Franklin Gothic Medium"/>
                <a:ea typeface="ＭＳ Ｐゴシック"/>
              </a:rPr>
              <a:t>Inspect and adapt along the way...</a:t>
            </a:r>
            <a:endParaRPr lang="en-US"/>
          </a:p>
        </p:txBody>
      </p:sp>
      <p:pic>
        <p:nvPicPr>
          <p:cNvPr id="4" name="Picture 4" descr="A young boy using a computer&#10;&#10;Description generated with high confidence">
            <a:extLst>
              <a:ext uri="{FF2B5EF4-FFF2-40B4-BE49-F238E27FC236}">
                <a16:creationId xmlns:a16="http://schemas.microsoft.com/office/drawing/2014/main" id="{96E0B165-0D3D-4AB8-B995-82C19582A19B}"/>
              </a:ext>
            </a:extLst>
          </p:cNvPr>
          <p:cNvPicPr>
            <a:picLocks noChangeAspect="1"/>
          </p:cNvPicPr>
          <p:nvPr/>
        </p:nvPicPr>
        <p:blipFill rotWithShape="1">
          <a:blip r:embed="rId3"/>
          <a:srcRect l="13223" r="13499"/>
          <a:stretch/>
        </p:blipFill>
        <p:spPr>
          <a:xfrm flipH="1">
            <a:off x="5086350" y="1285875"/>
            <a:ext cx="3406143" cy="3097530"/>
          </a:xfrm>
          <a:prstGeom prst="rect">
            <a:avLst/>
          </a:prstGeom>
        </p:spPr>
      </p:pic>
    </p:spTree>
    <p:extLst>
      <p:ext uri="{BB962C8B-B14F-4D97-AF65-F5344CB8AC3E}">
        <p14:creationId xmlns:p14="http://schemas.microsoft.com/office/powerpoint/2010/main" val="391385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431C-195F-4D1A-9588-815908F6413F}"/>
              </a:ext>
            </a:extLst>
          </p:cNvPr>
          <p:cNvSpPr>
            <a:spLocks noGrp="1"/>
          </p:cNvSpPr>
          <p:nvPr>
            <p:ph type="title"/>
          </p:nvPr>
        </p:nvSpPr>
        <p:spPr/>
        <p:txBody>
          <a:bodyPr/>
          <a:lstStyle/>
          <a:p>
            <a:endParaRPr lang="en-US"/>
          </a:p>
        </p:txBody>
      </p:sp>
      <p:pic>
        <p:nvPicPr>
          <p:cNvPr id="4" name="Picture 4" descr="A tree with a mountain in the background&#10;&#10;Description generated with very high confidence">
            <a:extLst>
              <a:ext uri="{FF2B5EF4-FFF2-40B4-BE49-F238E27FC236}">
                <a16:creationId xmlns:a16="http://schemas.microsoft.com/office/drawing/2014/main" id="{EF6B4A5C-96D8-47C4-BB4B-A18658FCBF4D}"/>
              </a:ext>
            </a:extLst>
          </p:cNvPr>
          <p:cNvPicPr>
            <a:picLocks noGrp="1" noChangeAspect="1"/>
          </p:cNvPicPr>
          <p:nvPr>
            <p:ph idx="1"/>
          </p:nvPr>
        </p:nvPicPr>
        <p:blipFill rotWithShape="1">
          <a:blip r:embed="rId2"/>
          <a:srcRect l="-12" r="-56" b="13311"/>
          <a:stretch/>
        </p:blipFill>
        <p:spPr>
          <a:xfrm>
            <a:off x="789" y="0"/>
            <a:ext cx="9141461" cy="5222846"/>
          </a:xfrm>
        </p:spPr>
      </p:pic>
      <p:sp>
        <p:nvSpPr>
          <p:cNvPr id="7" name="Title 1">
            <a:extLst>
              <a:ext uri="{FF2B5EF4-FFF2-40B4-BE49-F238E27FC236}">
                <a16:creationId xmlns:a16="http://schemas.microsoft.com/office/drawing/2014/main" id="{B3348C27-D2A7-44B6-A5DD-C468DFFDC1B3}"/>
              </a:ext>
            </a:extLst>
          </p:cNvPr>
          <p:cNvSpPr txBox="1">
            <a:spLocks/>
          </p:cNvSpPr>
          <p:nvPr/>
        </p:nvSpPr>
        <p:spPr bwMode="auto">
          <a:xfrm>
            <a:off x="346587" y="510164"/>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000" kern="1200">
                <a:solidFill>
                  <a:srgbClr val="002060"/>
                </a:solidFill>
                <a:latin typeface="Arial Rounded MT Bold" panose="020F0704030504030204" pitchFamily="34" charset="77"/>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pPr algn="ctr"/>
            <a:r>
              <a:rPr lang="en-US" b="1">
                <a:solidFill>
                  <a:schemeClr val="bg1"/>
                </a:solidFill>
                <a:latin typeface="Arial Rounded MT Bold"/>
                <a:ea typeface="ＭＳ Ｐゴシック"/>
              </a:rPr>
              <a:t>Challenges We've Seen</a:t>
            </a:r>
            <a:endParaRPr lang="en-US">
              <a:solidFill>
                <a:schemeClr val="bg1"/>
              </a:solidFill>
            </a:endParaRPr>
          </a:p>
        </p:txBody>
      </p:sp>
    </p:spTree>
    <p:extLst>
      <p:ext uri="{BB962C8B-B14F-4D97-AF65-F5344CB8AC3E}">
        <p14:creationId xmlns:p14="http://schemas.microsoft.com/office/powerpoint/2010/main" val="187427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186D-4A4E-49CC-AA68-87AE913B5F73}"/>
              </a:ext>
            </a:extLst>
          </p:cNvPr>
          <p:cNvSpPr>
            <a:spLocks noGrp="1"/>
          </p:cNvSpPr>
          <p:nvPr>
            <p:ph type="title"/>
          </p:nvPr>
        </p:nvSpPr>
        <p:spPr/>
        <p:txBody>
          <a:bodyPr/>
          <a:lstStyle/>
          <a:p>
            <a:r>
              <a:rPr lang="en-US">
                <a:latin typeface="Arial Rounded MT Bold"/>
                <a:ea typeface="ＭＳ Ｐゴシック"/>
              </a:rPr>
              <a:t>Process Challenges</a:t>
            </a:r>
            <a:endParaRPr lang="en-US"/>
          </a:p>
        </p:txBody>
      </p:sp>
      <p:sp>
        <p:nvSpPr>
          <p:cNvPr id="3" name="Content Placeholder 2">
            <a:extLst>
              <a:ext uri="{FF2B5EF4-FFF2-40B4-BE49-F238E27FC236}">
                <a16:creationId xmlns:a16="http://schemas.microsoft.com/office/drawing/2014/main" id="{9923B2C1-0D78-4971-ADCA-EA0FB625F92C}"/>
              </a:ext>
            </a:extLst>
          </p:cNvPr>
          <p:cNvSpPr>
            <a:spLocks noGrp="1"/>
          </p:cNvSpPr>
          <p:nvPr>
            <p:ph idx="1"/>
          </p:nvPr>
        </p:nvSpPr>
        <p:spPr>
          <a:xfrm>
            <a:off x="457200" y="1228504"/>
            <a:ext cx="4224706" cy="3394472"/>
          </a:xfrm>
        </p:spPr>
        <p:txBody>
          <a:bodyPr/>
          <a:lstStyle/>
          <a:p>
            <a:r>
              <a:rPr lang="en-US" sz="2600">
                <a:latin typeface="Franklin Gothic Medium"/>
                <a:ea typeface="ＭＳ Ｐゴシック"/>
              </a:rPr>
              <a:t>Manual steps in deployment</a:t>
            </a:r>
          </a:p>
          <a:p>
            <a:r>
              <a:rPr lang="en-US" sz="2600">
                <a:latin typeface="Franklin Gothic Medium"/>
                <a:ea typeface="ＭＳ Ｐゴシック"/>
              </a:rPr>
              <a:t>Tools don’t integrate</a:t>
            </a:r>
          </a:p>
          <a:p>
            <a:r>
              <a:rPr lang="en-US" sz="2600">
                <a:latin typeface="Franklin Gothic Medium"/>
                <a:ea typeface="ＭＳ Ｐゴシック"/>
              </a:rPr>
              <a:t>Formal reviews too late </a:t>
            </a:r>
            <a:br>
              <a:rPr lang="en-US" sz="2600">
                <a:latin typeface="Franklin Gothic Medium"/>
                <a:ea typeface="ＭＳ Ｐゴシック"/>
              </a:rPr>
            </a:br>
            <a:r>
              <a:rPr lang="en-US" sz="2600">
                <a:latin typeface="Franklin Gothic Medium"/>
                <a:ea typeface="ＭＳ Ｐゴシック"/>
              </a:rPr>
              <a:t>in the process </a:t>
            </a:r>
            <a:br>
              <a:rPr lang="en-US" sz="2600">
                <a:latin typeface="Franklin Gothic Medium"/>
                <a:ea typeface="ＭＳ Ｐゴシック"/>
              </a:rPr>
            </a:br>
            <a:r>
              <a:rPr lang="en-US" sz="2600">
                <a:latin typeface="Franklin Gothic Medium"/>
                <a:ea typeface="ＭＳ Ｐゴシック"/>
              </a:rPr>
              <a:t>(code, security, design)</a:t>
            </a:r>
          </a:p>
          <a:p>
            <a:r>
              <a:rPr lang="en-US" sz="2600">
                <a:latin typeface="Franklin Gothic Medium"/>
                <a:ea typeface="ＭＳ Ｐゴシック"/>
              </a:rPr>
              <a:t>Is anyone using the latest features?</a:t>
            </a:r>
          </a:p>
          <a:p>
            <a:endParaRPr lang="en-US"/>
          </a:p>
        </p:txBody>
      </p:sp>
      <p:pic>
        <p:nvPicPr>
          <p:cNvPr id="4" name="Picture 4" descr="A picture containing floor, indoor, table, wooden&#10;&#10;Description generated with very high confidence">
            <a:extLst>
              <a:ext uri="{FF2B5EF4-FFF2-40B4-BE49-F238E27FC236}">
                <a16:creationId xmlns:a16="http://schemas.microsoft.com/office/drawing/2014/main" id="{8611A6A0-92C3-4E5B-9207-E32C8BFE52C9}"/>
              </a:ext>
            </a:extLst>
          </p:cNvPr>
          <p:cNvPicPr>
            <a:picLocks noChangeAspect="1"/>
          </p:cNvPicPr>
          <p:nvPr/>
        </p:nvPicPr>
        <p:blipFill rotWithShape="1">
          <a:blip r:embed="rId3"/>
          <a:srcRect r="27990" b="-180"/>
          <a:stretch/>
        </p:blipFill>
        <p:spPr>
          <a:xfrm>
            <a:off x="5081955" y="1310054"/>
            <a:ext cx="3489316" cy="3235577"/>
          </a:xfrm>
          <a:prstGeom prst="rect">
            <a:avLst/>
          </a:prstGeom>
        </p:spPr>
      </p:pic>
    </p:spTree>
    <p:extLst>
      <p:ext uri="{BB962C8B-B14F-4D97-AF65-F5344CB8AC3E}">
        <p14:creationId xmlns:p14="http://schemas.microsoft.com/office/powerpoint/2010/main" val="45767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7169-0F79-4A06-B62F-E5097CC2DD58}"/>
              </a:ext>
            </a:extLst>
          </p:cNvPr>
          <p:cNvSpPr>
            <a:spLocks noGrp="1"/>
          </p:cNvSpPr>
          <p:nvPr>
            <p:ph type="title"/>
          </p:nvPr>
        </p:nvSpPr>
        <p:spPr/>
        <p:txBody>
          <a:bodyPr/>
          <a:lstStyle/>
          <a:p>
            <a:r>
              <a:rPr lang="en-US"/>
              <a:t>Team challenges</a:t>
            </a:r>
          </a:p>
        </p:txBody>
      </p:sp>
      <p:sp>
        <p:nvSpPr>
          <p:cNvPr id="3" name="Content Placeholder 2">
            <a:extLst>
              <a:ext uri="{FF2B5EF4-FFF2-40B4-BE49-F238E27FC236}">
                <a16:creationId xmlns:a16="http://schemas.microsoft.com/office/drawing/2014/main" id="{BE1BCB69-E63B-47AC-89EE-957B89EEBFEC}"/>
              </a:ext>
            </a:extLst>
          </p:cNvPr>
          <p:cNvSpPr>
            <a:spLocks noGrp="1"/>
          </p:cNvSpPr>
          <p:nvPr>
            <p:ph idx="1"/>
          </p:nvPr>
        </p:nvSpPr>
        <p:spPr>
          <a:xfrm>
            <a:off x="457200" y="1200151"/>
            <a:ext cx="3574641" cy="3394472"/>
          </a:xfrm>
        </p:spPr>
        <p:txBody>
          <a:bodyPr/>
          <a:lstStyle/>
          <a:p>
            <a:r>
              <a:rPr lang="en-US"/>
              <a:t>Silos</a:t>
            </a:r>
          </a:p>
          <a:p>
            <a:r>
              <a:rPr lang="en-US"/>
              <a:t>Operations team owns deployments</a:t>
            </a:r>
          </a:p>
          <a:p>
            <a:r>
              <a:rPr lang="en-US"/>
              <a:t>Lack of shared priorities</a:t>
            </a:r>
          </a:p>
        </p:txBody>
      </p:sp>
      <p:pic>
        <p:nvPicPr>
          <p:cNvPr id="4" name="Picture 4" descr="A large building with a grassy field&#10;&#10;Description generated with very high confidence">
            <a:extLst>
              <a:ext uri="{FF2B5EF4-FFF2-40B4-BE49-F238E27FC236}">
                <a16:creationId xmlns:a16="http://schemas.microsoft.com/office/drawing/2014/main" id="{56699C0D-9F50-4F7C-A2DD-6B5C0BF4767D}"/>
              </a:ext>
            </a:extLst>
          </p:cNvPr>
          <p:cNvPicPr>
            <a:picLocks noChangeAspect="1"/>
          </p:cNvPicPr>
          <p:nvPr/>
        </p:nvPicPr>
        <p:blipFill>
          <a:blip r:embed="rId3"/>
          <a:stretch>
            <a:fillRect/>
          </a:stretch>
        </p:blipFill>
        <p:spPr>
          <a:xfrm>
            <a:off x="4255832" y="1237942"/>
            <a:ext cx="4351695" cy="2898058"/>
          </a:xfrm>
          <a:prstGeom prst="rect">
            <a:avLst/>
          </a:prstGeom>
        </p:spPr>
      </p:pic>
    </p:spTree>
    <p:extLst>
      <p:ext uri="{BB962C8B-B14F-4D97-AF65-F5344CB8AC3E}">
        <p14:creationId xmlns:p14="http://schemas.microsoft.com/office/powerpoint/2010/main" val="21824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B9C8-64EA-4FBB-BB9C-3AAA97AB001E}"/>
              </a:ext>
            </a:extLst>
          </p:cNvPr>
          <p:cNvSpPr>
            <a:spLocks noGrp="1"/>
          </p:cNvSpPr>
          <p:nvPr>
            <p:ph type="title"/>
          </p:nvPr>
        </p:nvSpPr>
        <p:spPr/>
        <p:txBody>
          <a:bodyPr/>
          <a:lstStyle/>
          <a:p>
            <a:r>
              <a:rPr lang="en-US">
                <a:latin typeface="Arial Rounded MT Bold"/>
                <a:ea typeface="ＭＳ Ｐゴシック"/>
              </a:rPr>
              <a:t>Environment Challenges</a:t>
            </a:r>
            <a:endParaRPr lang="en-US"/>
          </a:p>
        </p:txBody>
      </p:sp>
      <p:sp>
        <p:nvSpPr>
          <p:cNvPr id="3" name="Content Placeholder 2">
            <a:extLst>
              <a:ext uri="{FF2B5EF4-FFF2-40B4-BE49-F238E27FC236}">
                <a16:creationId xmlns:a16="http://schemas.microsoft.com/office/drawing/2014/main" id="{50F2C209-A1D8-4A70-989E-050788ED19F3}"/>
              </a:ext>
            </a:extLst>
          </p:cNvPr>
          <p:cNvSpPr>
            <a:spLocks noGrp="1"/>
          </p:cNvSpPr>
          <p:nvPr>
            <p:ph idx="1"/>
          </p:nvPr>
        </p:nvSpPr>
        <p:spPr>
          <a:xfrm>
            <a:off x="457200" y="1255457"/>
            <a:ext cx="3528554" cy="3394472"/>
          </a:xfrm>
        </p:spPr>
        <p:txBody>
          <a:bodyPr/>
          <a:lstStyle/>
          <a:p>
            <a:r>
              <a:rPr lang="en-US"/>
              <a:t>Lack of test environments</a:t>
            </a:r>
          </a:p>
          <a:p>
            <a:r>
              <a:rPr lang="en-US"/>
              <a:t>No access to test data</a:t>
            </a:r>
          </a:p>
          <a:p>
            <a:r>
              <a:rPr lang="en-US"/>
              <a:t>Manual processes &amp; bottlenecks</a:t>
            </a:r>
          </a:p>
        </p:txBody>
      </p:sp>
      <p:pic>
        <p:nvPicPr>
          <p:cNvPr id="4" name="Picture 4" descr="A large ship in a body of water&#10;&#10;Description generated with very high confidence">
            <a:extLst>
              <a:ext uri="{FF2B5EF4-FFF2-40B4-BE49-F238E27FC236}">
                <a16:creationId xmlns:a16="http://schemas.microsoft.com/office/drawing/2014/main" id="{60F37788-6CC4-4F85-82F2-1EEF0FDE3951}"/>
              </a:ext>
            </a:extLst>
          </p:cNvPr>
          <p:cNvPicPr>
            <a:picLocks noChangeAspect="1"/>
          </p:cNvPicPr>
          <p:nvPr/>
        </p:nvPicPr>
        <p:blipFill rotWithShape="1">
          <a:blip r:embed="rId3"/>
          <a:srcRect r="19428" b="185"/>
          <a:stretch/>
        </p:blipFill>
        <p:spPr>
          <a:xfrm>
            <a:off x="4218963" y="1380772"/>
            <a:ext cx="4429865" cy="2916587"/>
          </a:xfrm>
          <a:prstGeom prst="rect">
            <a:avLst/>
          </a:prstGeom>
        </p:spPr>
      </p:pic>
    </p:spTree>
    <p:extLst>
      <p:ext uri="{BB962C8B-B14F-4D97-AF65-F5344CB8AC3E}">
        <p14:creationId xmlns:p14="http://schemas.microsoft.com/office/powerpoint/2010/main" val="3003190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ree&#10;&#10;Description generated with very high confidence">
            <a:extLst>
              <a:ext uri="{FF2B5EF4-FFF2-40B4-BE49-F238E27FC236}">
                <a16:creationId xmlns:a16="http://schemas.microsoft.com/office/drawing/2014/main" id="{19252649-0B96-45E4-BDC1-30DC641142C2}"/>
              </a:ext>
            </a:extLst>
          </p:cNvPr>
          <p:cNvPicPr>
            <a:picLocks noChangeAspect="1"/>
          </p:cNvPicPr>
          <p:nvPr/>
        </p:nvPicPr>
        <p:blipFill>
          <a:blip r:embed="rId3"/>
          <a:stretch>
            <a:fillRect/>
          </a:stretch>
        </p:blipFill>
        <p:spPr>
          <a:xfrm>
            <a:off x="3923567" y="1201996"/>
            <a:ext cx="4829175" cy="3161538"/>
          </a:xfrm>
          <a:prstGeom prst="rect">
            <a:avLst/>
          </a:prstGeom>
        </p:spPr>
      </p:pic>
      <p:sp>
        <p:nvSpPr>
          <p:cNvPr id="2" name="Title 1">
            <a:extLst>
              <a:ext uri="{FF2B5EF4-FFF2-40B4-BE49-F238E27FC236}">
                <a16:creationId xmlns:a16="http://schemas.microsoft.com/office/drawing/2014/main" id="{9E07195D-4201-47A6-88C5-C7DA6A08FAFE}"/>
              </a:ext>
            </a:extLst>
          </p:cNvPr>
          <p:cNvSpPr>
            <a:spLocks noGrp="1"/>
          </p:cNvSpPr>
          <p:nvPr>
            <p:ph type="title"/>
          </p:nvPr>
        </p:nvSpPr>
        <p:spPr/>
        <p:txBody>
          <a:bodyPr/>
          <a:lstStyle/>
          <a:p>
            <a:r>
              <a:rPr lang="en-US">
                <a:latin typeface="Arial Rounded MT Bold"/>
                <a:ea typeface="ＭＳ Ｐゴシック"/>
              </a:rPr>
              <a:t>Culture Challenges</a:t>
            </a:r>
            <a:endParaRPr lang="en-US"/>
          </a:p>
        </p:txBody>
      </p:sp>
      <p:sp>
        <p:nvSpPr>
          <p:cNvPr id="3" name="Content Placeholder 2">
            <a:extLst>
              <a:ext uri="{FF2B5EF4-FFF2-40B4-BE49-F238E27FC236}">
                <a16:creationId xmlns:a16="http://schemas.microsoft.com/office/drawing/2014/main" id="{BA182658-9135-4D34-889D-E6E31D4C88E1}"/>
              </a:ext>
            </a:extLst>
          </p:cNvPr>
          <p:cNvSpPr>
            <a:spLocks noGrp="1"/>
          </p:cNvSpPr>
          <p:nvPr>
            <p:ph idx="1"/>
          </p:nvPr>
        </p:nvSpPr>
        <p:spPr>
          <a:xfrm>
            <a:off x="457200" y="1200151"/>
            <a:ext cx="3874770" cy="3394472"/>
          </a:xfrm>
        </p:spPr>
        <p:txBody>
          <a:bodyPr/>
          <a:lstStyle/>
          <a:p>
            <a:r>
              <a:rPr lang="en-US">
                <a:latin typeface="Franklin Gothic Medium"/>
                <a:ea typeface="ＭＳ Ｐゴシック"/>
              </a:rPr>
              <a:t>All this work and no real benefits</a:t>
            </a:r>
          </a:p>
          <a:p>
            <a:r>
              <a:rPr lang="en-US">
                <a:latin typeface="Franklin Gothic Medium"/>
                <a:ea typeface="ＭＳ Ｐゴシック"/>
              </a:rPr>
              <a:t>Culture feels "worse"</a:t>
            </a:r>
            <a:endParaRPr lang="en-US">
              <a:latin typeface="Franklin Gothic Medium"/>
            </a:endParaRPr>
          </a:p>
          <a:p>
            <a:r>
              <a:rPr lang="en-US">
                <a:latin typeface="Franklin Gothic Medium"/>
                <a:ea typeface="ＭＳ Ｐゴシック"/>
              </a:rPr>
              <a:t>Unhappy teams</a:t>
            </a:r>
            <a:endParaRPr lang="en-US"/>
          </a:p>
          <a:p>
            <a:r>
              <a:rPr lang="en-US">
                <a:latin typeface="Franklin Gothic Medium"/>
                <a:ea typeface="ＭＳ Ｐゴシック"/>
              </a:rPr>
              <a:t>Employee engagement lower</a:t>
            </a:r>
            <a:endParaRPr lang="en-US"/>
          </a:p>
        </p:txBody>
      </p:sp>
    </p:spTree>
    <p:extLst>
      <p:ext uri="{BB962C8B-B14F-4D97-AF65-F5344CB8AC3E}">
        <p14:creationId xmlns:p14="http://schemas.microsoft.com/office/powerpoint/2010/main" val="285538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38E0-4B8D-4449-85FA-607DC0DAD20D}"/>
              </a:ext>
            </a:extLst>
          </p:cNvPr>
          <p:cNvSpPr>
            <a:spLocks noGrp="1"/>
          </p:cNvSpPr>
          <p:nvPr>
            <p:ph type="title"/>
          </p:nvPr>
        </p:nvSpPr>
        <p:spPr/>
        <p:txBody>
          <a:bodyPr/>
          <a:lstStyle/>
          <a:p>
            <a:r>
              <a:rPr lang="en-US">
                <a:latin typeface="Arial Rounded MT Bold"/>
                <a:ea typeface="ＭＳ Ｐゴシック"/>
              </a:rPr>
              <a:t>70% of Workers are Disengaged!</a:t>
            </a:r>
            <a:endParaRPr lang="en-US"/>
          </a:p>
        </p:txBody>
      </p:sp>
      <p:pic>
        <p:nvPicPr>
          <p:cNvPr id="4" name="Picture 4" descr="A close up of a sign&#10;&#10;Description generated with very high confidence">
            <a:extLst>
              <a:ext uri="{FF2B5EF4-FFF2-40B4-BE49-F238E27FC236}">
                <a16:creationId xmlns:a16="http://schemas.microsoft.com/office/drawing/2014/main" id="{3DF3D61B-68A5-4DFE-81B2-AFAA8D4BEF04}"/>
              </a:ext>
            </a:extLst>
          </p:cNvPr>
          <p:cNvPicPr>
            <a:picLocks noGrp="1" noChangeAspect="1"/>
          </p:cNvPicPr>
          <p:nvPr>
            <p:ph idx="1"/>
          </p:nvPr>
        </p:nvPicPr>
        <p:blipFill>
          <a:blip r:embed="rId3"/>
          <a:stretch>
            <a:fillRect/>
          </a:stretch>
        </p:blipFill>
        <p:spPr>
          <a:xfrm>
            <a:off x="457200" y="1562763"/>
            <a:ext cx="8229600" cy="2623527"/>
          </a:xfrm>
        </p:spPr>
      </p:pic>
    </p:spTree>
    <p:extLst>
      <p:ext uri="{BB962C8B-B14F-4D97-AF65-F5344CB8AC3E}">
        <p14:creationId xmlns:p14="http://schemas.microsoft.com/office/powerpoint/2010/main" val="859789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 giraffe standing in front of a sunset&#10;">
            <a:extLst>
              <a:ext uri="{FF2B5EF4-FFF2-40B4-BE49-F238E27FC236}">
                <a16:creationId xmlns:a16="http://schemas.microsoft.com/office/drawing/2014/main" id="{0F94F10E-99CF-40F7-A588-4332BE687D2E}"/>
              </a:ext>
            </a:extLst>
          </p:cNvPr>
          <p:cNvPicPr>
            <a:picLocks noChangeAspect="1"/>
          </p:cNvPicPr>
          <p:nvPr/>
        </p:nvPicPr>
        <p:blipFill rotWithShape="1">
          <a:blip r:embed="rId3"/>
          <a:srcRect l="69384" t="110" r="173" b="120"/>
          <a:stretch/>
        </p:blipFill>
        <p:spPr>
          <a:xfrm flipH="1">
            <a:off x="6783705" y="1143898"/>
            <a:ext cx="2004248" cy="3707613"/>
          </a:xfrm>
          <a:prstGeom prst="rect">
            <a:avLst/>
          </a:prstGeom>
        </p:spPr>
      </p:pic>
      <p:pic>
        <p:nvPicPr>
          <p:cNvPr id="3" name="Picture 4" descr="A giraffe standing in front of a sunset&#10;">
            <a:extLst>
              <a:ext uri="{FF2B5EF4-FFF2-40B4-BE49-F238E27FC236}">
                <a16:creationId xmlns:a16="http://schemas.microsoft.com/office/drawing/2014/main" id="{31B01662-59CD-4F68-A0F3-67ED481D098D}"/>
              </a:ext>
            </a:extLst>
          </p:cNvPr>
          <p:cNvPicPr>
            <a:picLocks noChangeAspect="1"/>
          </p:cNvPicPr>
          <p:nvPr/>
        </p:nvPicPr>
        <p:blipFill>
          <a:blip r:embed="rId3"/>
          <a:stretch>
            <a:fillRect/>
          </a:stretch>
        </p:blipFill>
        <p:spPr>
          <a:xfrm>
            <a:off x="297180" y="1142292"/>
            <a:ext cx="6583680" cy="3716167"/>
          </a:xfrm>
          <a:prstGeom prst="rect">
            <a:avLst/>
          </a:prstGeom>
        </p:spPr>
      </p:pic>
      <p:sp>
        <p:nvSpPr>
          <p:cNvPr id="2" name="Title 1">
            <a:extLst>
              <a:ext uri="{FF2B5EF4-FFF2-40B4-BE49-F238E27FC236}">
                <a16:creationId xmlns:a16="http://schemas.microsoft.com/office/drawing/2014/main" id="{AA3E41DC-3005-4740-849C-30E9562161E9}"/>
              </a:ext>
            </a:extLst>
          </p:cNvPr>
          <p:cNvSpPr>
            <a:spLocks noGrp="1"/>
          </p:cNvSpPr>
          <p:nvPr>
            <p:ph type="title"/>
          </p:nvPr>
        </p:nvSpPr>
        <p:spPr/>
        <p:txBody>
          <a:bodyPr/>
          <a:lstStyle/>
          <a:p>
            <a:r>
              <a:rPr lang="en-US">
                <a:latin typeface="Arial Rounded MT Bold"/>
                <a:ea typeface="ＭＳ Ｐゴシック"/>
              </a:rPr>
              <a:t>Disengaged Employees... </a:t>
            </a:r>
            <a:endParaRPr lang="en-US"/>
          </a:p>
        </p:txBody>
      </p:sp>
      <p:pic>
        <p:nvPicPr>
          <p:cNvPr id="4" name="Picture 4" descr="A black sign with white text&#10;&#10;Description generated with high confidence">
            <a:extLst>
              <a:ext uri="{FF2B5EF4-FFF2-40B4-BE49-F238E27FC236}">
                <a16:creationId xmlns:a16="http://schemas.microsoft.com/office/drawing/2014/main" id="{7CCA9D7B-74AF-49CB-AC41-FF2152EF100D}"/>
              </a:ext>
            </a:extLst>
          </p:cNvPr>
          <p:cNvPicPr>
            <a:picLocks noGrp="1" noChangeAspect="1"/>
          </p:cNvPicPr>
          <p:nvPr>
            <p:ph idx="1"/>
          </p:nvPr>
        </p:nvPicPr>
        <p:blipFill>
          <a:blip r:embed="rId4"/>
          <a:stretch>
            <a:fillRect/>
          </a:stretch>
        </p:blipFill>
        <p:spPr>
          <a:xfrm>
            <a:off x="4059622" y="1343026"/>
            <a:ext cx="3516496" cy="3291602"/>
          </a:xfrm>
        </p:spPr>
      </p:pic>
      <p:sp>
        <p:nvSpPr>
          <p:cNvPr id="6" name="TextBox 5">
            <a:extLst>
              <a:ext uri="{FF2B5EF4-FFF2-40B4-BE49-F238E27FC236}">
                <a16:creationId xmlns:a16="http://schemas.microsoft.com/office/drawing/2014/main" id="{F238ACDD-2C97-4F0D-BF69-81086F4451E9}"/>
              </a:ext>
            </a:extLst>
          </p:cNvPr>
          <p:cNvSpPr txBox="1"/>
          <p:nvPr/>
        </p:nvSpPr>
        <p:spPr>
          <a:xfrm>
            <a:off x="4206240" y="1605915"/>
            <a:ext cx="44805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200">
              <a:latin typeface="Franklin Gothic Medium"/>
            </a:endParaRPr>
          </a:p>
        </p:txBody>
      </p:sp>
    </p:spTree>
    <p:extLst>
      <p:ext uri="{BB962C8B-B14F-4D97-AF65-F5344CB8AC3E}">
        <p14:creationId xmlns:p14="http://schemas.microsoft.com/office/powerpoint/2010/main" val="359538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0772-D28A-43E4-8537-1A71F7D4A6BC}"/>
              </a:ext>
            </a:extLst>
          </p:cNvPr>
          <p:cNvSpPr>
            <a:spLocks noGrp="1"/>
          </p:cNvSpPr>
          <p:nvPr>
            <p:ph type="title"/>
          </p:nvPr>
        </p:nvSpPr>
        <p:spPr/>
        <p:txBody>
          <a:bodyPr/>
          <a:lstStyle/>
          <a:p>
            <a:r>
              <a:rPr lang="en-US" sz="3300">
                <a:latin typeface="Arial Rounded MT Bold"/>
                <a:ea typeface="ＭＳ Ｐゴシック"/>
              </a:rPr>
              <a:t>Engagement: a competitive advantage</a:t>
            </a:r>
            <a:endParaRPr lang="en-US" sz="3300"/>
          </a:p>
        </p:txBody>
      </p:sp>
      <p:pic>
        <p:nvPicPr>
          <p:cNvPr id="4" name="Picture 4" descr="A close up of a sign&#10;&#10;Description generated with very high confidence">
            <a:extLst>
              <a:ext uri="{FF2B5EF4-FFF2-40B4-BE49-F238E27FC236}">
                <a16:creationId xmlns:a16="http://schemas.microsoft.com/office/drawing/2014/main" id="{5CDF6C33-D420-4BC6-B70C-9A8A5F7CD053}"/>
              </a:ext>
            </a:extLst>
          </p:cNvPr>
          <p:cNvPicPr>
            <a:picLocks noGrp="1" noChangeAspect="1"/>
          </p:cNvPicPr>
          <p:nvPr>
            <p:ph idx="1"/>
          </p:nvPr>
        </p:nvPicPr>
        <p:blipFill>
          <a:blip r:embed="rId3"/>
          <a:stretch>
            <a:fillRect/>
          </a:stretch>
        </p:blipFill>
        <p:spPr>
          <a:xfrm>
            <a:off x="582555" y="1120141"/>
            <a:ext cx="8047469" cy="3394472"/>
          </a:xfrm>
        </p:spPr>
      </p:pic>
    </p:spTree>
    <p:extLst>
      <p:ext uri="{BB962C8B-B14F-4D97-AF65-F5344CB8AC3E}">
        <p14:creationId xmlns:p14="http://schemas.microsoft.com/office/powerpoint/2010/main" val="96186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782CF-3E44-4C6B-925C-8DAEE0A7DC08}"/>
              </a:ext>
            </a:extLst>
          </p:cNvPr>
          <p:cNvSpPr>
            <a:spLocks noGrp="1"/>
          </p:cNvSpPr>
          <p:nvPr>
            <p:ph type="title"/>
          </p:nvPr>
        </p:nvSpPr>
        <p:spPr/>
        <p:txBody>
          <a:bodyPr/>
          <a:lstStyle/>
          <a:p>
            <a:r>
              <a:rPr lang="en-US">
                <a:latin typeface="Arial Rounded MT Bold"/>
                <a:ea typeface="ＭＳ Ｐゴシック"/>
              </a:rPr>
              <a:t>Why am I here?</a:t>
            </a:r>
            <a:endParaRPr lang="en-US"/>
          </a:p>
        </p:txBody>
      </p:sp>
      <p:pic>
        <p:nvPicPr>
          <p:cNvPr id="4" name="Picture 4" descr="photo of Heidi Araya">
            <a:extLst>
              <a:ext uri="{FF2B5EF4-FFF2-40B4-BE49-F238E27FC236}">
                <a16:creationId xmlns:a16="http://schemas.microsoft.com/office/drawing/2014/main" id="{1940ECD3-B41E-4116-8F23-0D02CFCA4235}"/>
              </a:ext>
            </a:extLst>
          </p:cNvPr>
          <p:cNvPicPr>
            <a:picLocks noGrp="1" noChangeAspect="1"/>
          </p:cNvPicPr>
          <p:nvPr>
            <p:ph idx="1"/>
          </p:nvPr>
        </p:nvPicPr>
        <p:blipFill>
          <a:blip r:embed="rId3"/>
          <a:stretch>
            <a:fillRect/>
          </a:stretch>
        </p:blipFill>
        <p:spPr>
          <a:xfrm>
            <a:off x="5675813" y="1468756"/>
            <a:ext cx="2283813" cy="2158372"/>
          </a:xfrm>
        </p:spPr>
      </p:pic>
      <p:pic>
        <p:nvPicPr>
          <p:cNvPr id="10" name="Picture 9">
            <a:extLst>
              <a:ext uri="{FF2B5EF4-FFF2-40B4-BE49-F238E27FC236}">
                <a16:creationId xmlns:a16="http://schemas.microsoft.com/office/drawing/2014/main" id="{B592FC74-EBF2-4FEC-9B40-BDCB07F70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1466887"/>
            <a:ext cx="2160241" cy="2160241"/>
          </a:xfrm>
          <a:prstGeom prst="rect">
            <a:avLst/>
          </a:prstGeom>
        </p:spPr>
      </p:pic>
      <p:sp>
        <p:nvSpPr>
          <p:cNvPr id="3" name="TextBox 2">
            <a:extLst>
              <a:ext uri="{FF2B5EF4-FFF2-40B4-BE49-F238E27FC236}">
                <a16:creationId xmlns:a16="http://schemas.microsoft.com/office/drawing/2014/main" id="{2A64DD08-C1BF-49F9-BCE7-D1F9353EB15B}"/>
              </a:ext>
            </a:extLst>
          </p:cNvPr>
          <p:cNvSpPr txBox="1"/>
          <p:nvPr/>
        </p:nvSpPr>
        <p:spPr>
          <a:xfrm>
            <a:off x="1043796" y="37880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ea typeface="ＭＳ Ｐゴシック"/>
              </a:rPr>
              <a:t>@EstebanFGarcia</a:t>
            </a:r>
            <a:endParaRPr lang="en-US"/>
          </a:p>
        </p:txBody>
      </p:sp>
      <p:sp>
        <p:nvSpPr>
          <p:cNvPr id="6" name="TextBox 5">
            <a:extLst>
              <a:ext uri="{FF2B5EF4-FFF2-40B4-BE49-F238E27FC236}">
                <a16:creationId xmlns:a16="http://schemas.microsoft.com/office/drawing/2014/main" id="{FF9A32CC-9C94-4F17-9D2C-73CAEF88EEDC}"/>
              </a:ext>
            </a:extLst>
          </p:cNvPr>
          <p:cNvSpPr txBox="1"/>
          <p:nvPr/>
        </p:nvSpPr>
        <p:spPr>
          <a:xfrm>
            <a:off x="5680494" y="37880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ea typeface="ＭＳ Ｐゴシック"/>
              </a:rPr>
              <a:t>@</a:t>
            </a:r>
            <a:r>
              <a:rPr lang="en-US">
                <a:latin typeface="Arial"/>
                <a:ea typeface="ＭＳ Ｐゴシック"/>
                <a:cs typeface="Arial"/>
              </a:rPr>
              <a:t>HeidiAraya</a:t>
            </a:r>
            <a:endParaRPr lang="en-US"/>
          </a:p>
        </p:txBody>
      </p:sp>
    </p:spTree>
    <p:extLst>
      <p:ext uri="{BB962C8B-B14F-4D97-AF65-F5344CB8AC3E}">
        <p14:creationId xmlns:p14="http://schemas.microsoft.com/office/powerpoint/2010/main" val="20008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group of people walking on a beach&#10;&#10;Description generated with very high confidence">
            <a:extLst>
              <a:ext uri="{FF2B5EF4-FFF2-40B4-BE49-F238E27FC236}">
                <a16:creationId xmlns:a16="http://schemas.microsoft.com/office/drawing/2014/main" id="{5FC5AA08-81D5-42CF-B5FA-0A4A202C8D32}"/>
              </a:ext>
            </a:extLst>
          </p:cNvPr>
          <p:cNvPicPr>
            <a:picLocks noChangeAspect="1"/>
          </p:cNvPicPr>
          <p:nvPr/>
        </p:nvPicPr>
        <p:blipFill>
          <a:blip r:embed="rId2"/>
          <a:stretch>
            <a:fillRect/>
          </a:stretch>
        </p:blipFill>
        <p:spPr>
          <a:xfrm>
            <a:off x="1844" y="75"/>
            <a:ext cx="9140312" cy="5180219"/>
          </a:xfrm>
          <a:prstGeom prst="rect">
            <a:avLst/>
          </a:prstGeom>
        </p:spPr>
      </p:pic>
      <p:sp>
        <p:nvSpPr>
          <p:cNvPr id="9" name="Title 1">
            <a:extLst>
              <a:ext uri="{FF2B5EF4-FFF2-40B4-BE49-F238E27FC236}">
                <a16:creationId xmlns:a16="http://schemas.microsoft.com/office/drawing/2014/main" id="{D3DF0A4D-ED39-4550-8C4B-F55945F5E536}"/>
              </a:ext>
            </a:extLst>
          </p:cNvPr>
          <p:cNvSpPr txBox="1">
            <a:spLocks/>
          </p:cNvSpPr>
          <p:nvPr/>
        </p:nvSpPr>
        <p:spPr bwMode="auto">
          <a:xfrm>
            <a:off x="346587" y="335027"/>
            <a:ext cx="8229600" cy="44798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000" kern="1200">
                <a:solidFill>
                  <a:srgbClr val="002060"/>
                </a:solidFill>
                <a:latin typeface="Arial Rounded MT Bold" panose="020F0704030504030204" pitchFamily="34" charset="77"/>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pPr algn="ctr"/>
            <a:r>
              <a:rPr lang="en-US" b="1">
                <a:solidFill>
                  <a:schemeClr val="bg1"/>
                </a:solidFill>
                <a:latin typeface="Arial Rounded MT Bold"/>
                <a:ea typeface="ＭＳ Ｐゴシック"/>
              </a:rPr>
              <a:t>Increase engagement </a:t>
            </a:r>
            <a:br>
              <a:rPr lang="en-US" b="1">
                <a:solidFill>
                  <a:schemeClr val="bg1"/>
                </a:solidFill>
                <a:latin typeface="Arial Rounded MT Bold"/>
                <a:ea typeface="ＭＳ Ｐゴシック"/>
              </a:rPr>
            </a:br>
            <a:r>
              <a:rPr lang="en-US" b="1">
                <a:solidFill>
                  <a:schemeClr val="bg1"/>
                </a:solidFill>
                <a:latin typeface="Arial Rounded MT Bold"/>
                <a:ea typeface="ＭＳ Ｐゴシック"/>
              </a:rPr>
              <a:t>and business results </a:t>
            </a:r>
            <a:br>
              <a:rPr lang="en-US" b="1">
                <a:latin typeface="Arial Rounded MT Bold"/>
                <a:ea typeface="ＭＳ Ｐゴシック"/>
              </a:rPr>
            </a:br>
            <a:endParaRPr lang="en-US" b="1">
              <a:latin typeface="Arial Rounded MT Bold"/>
              <a:ea typeface="ＭＳ Ｐゴシック"/>
            </a:endParaRPr>
          </a:p>
          <a:p>
            <a:pPr algn="ctr"/>
            <a:endParaRPr lang="en-US" b="1">
              <a:solidFill>
                <a:schemeClr val="bg1"/>
              </a:solidFill>
              <a:latin typeface="Arial Rounded MT Bold"/>
              <a:ea typeface="ＭＳ Ｐゴシック"/>
            </a:endParaRPr>
          </a:p>
          <a:p>
            <a:pPr algn="ctr"/>
            <a:endParaRPr lang="en-US" b="1">
              <a:solidFill>
                <a:schemeClr val="bg1"/>
              </a:solidFill>
              <a:latin typeface="Arial Rounded MT Bold"/>
              <a:ea typeface="ＭＳ Ｐゴシック"/>
            </a:endParaRPr>
          </a:p>
          <a:p>
            <a:pPr algn="ctr"/>
            <a:r>
              <a:rPr lang="en-US" b="1">
                <a:solidFill>
                  <a:schemeClr val="bg1"/>
                </a:solidFill>
                <a:latin typeface="Arial Rounded MT Bold"/>
                <a:ea typeface="ＭＳ Ｐゴシック"/>
              </a:rPr>
              <a:t>by focusing on capabilities </a:t>
            </a:r>
            <a:br>
              <a:rPr lang="en-US" b="1">
                <a:latin typeface="Arial Rounded MT Bold"/>
                <a:ea typeface="ＭＳ Ｐゴシック"/>
              </a:rPr>
            </a:br>
            <a:r>
              <a:rPr lang="en-US" b="1">
                <a:solidFill>
                  <a:schemeClr val="bg1"/>
                </a:solidFill>
                <a:latin typeface="Arial Rounded MT Bold"/>
                <a:ea typeface="ＭＳ Ｐゴシック"/>
              </a:rPr>
              <a:t>&amp; improving feedback loops</a:t>
            </a:r>
            <a:endParaRPr lang="en-US">
              <a:solidFill>
                <a:schemeClr val="bg1"/>
              </a:solidFill>
            </a:endParaRPr>
          </a:p>
        </p:txBody>
      </p:sp>
    </p:spTree>
    <p:extLst>
      <p:ext uri="{BB962C8B-B14F-4D97-AF65-F5344CB8AC3E}">
        <p14:creationId xmlns:p14="http://schemas.microsoft.com/office/powerpoint/2010/main" val="293954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F948D-DF77-47E5-ADBE-29894CC8C477}"/>
              </a:ext>
            </a:extLst>
          </p:cNvPr>
          <p:cNvSpPr>
            <a:spLocks noGrp="1"/>
          </p:cNvSpPr>
          <p:nvPr>
            <p:ph type="title"/>
          </p:nvPr>
        </p:nvSpPr>
        <p:spPr/>
        <p:txBody>
          <a:bodyPr/>
          <a:lstStyle/>
          <a:p>
            <a:r>
              <a:rPr lang="en-US"/>
              <a:t>DevOps Capabilities</a:t>
            </a:r>
          </a:p>
        </p:txBody>
      </p:sp>
      <p:sp>
        <p:nvSpPr>
          <p:cNvPr id="3" name="Content Placeholder 2">
            <a:extLst>
              <a:ext uri="{FF2B5EF4-FFF2-40B4-BE49-F238E27FC236}">
                <a16:creationId xmlns:a16="http://schemas.microsoft.com/office/drawing/2014/main" id="{1E8FB21E-1E12-48C7-BC2D-51C3F080328C}"/>
              </a:ext>
            </a:extLst>
          </p:cNvPr>
          <p:cNvSpPr>
            <a:spLocks noGrp="1"/>
          </p:cNvSpPr>
          <p:nvPr>
            <p:ph idx="1"/>
          </p:nvPr>
        </p:nvSpPr>
        <p:spPr/>
        <p:txBody>
          <a:bodyPr/>
          <a:lstStyle/>
          <a:p>
            <a:r>
              <a:rPr lang="en-US" sz="3200">
                <a:latin typeface="Franklin Gothic Medium"/>
                <a:ea typeface="ＭＳ Ｐゴシック"/>
              </a:rPr>
              <a:t>Continuous Delivery</a:t>
            </a:r>
          </a:p>
          <a:p>
            <a:r>
              <a:rPr lang="en-US" sz="3200">
                <a:latin typeface="Franklin Gothic Medium"/>
                <a:ea typeface="ＭＳ Ｐゴシック"/>
              </a:rPr>
              <a:t>Architecture</a:t>
            </a:r>
          </a:p>
          <a:p>
            <a:r>
              <a:rPr lang="en-US" sz="3200">
                <a:latin typeface="Franklin Gothic Medium"/>
                <a:ea typeface="ＭＳ Ｐゴシック"/>
              </a:rPr>
              <a:t>Product &amp; Process</a:t>
            </a:r>
          </a:p>
          <a:p>
            <a:r>
              <a:rPr lang="en-US" sz="3200">
                <a:latin typeface="Franklin Gothic Medium"/>
                <a:ea typeface="ＭＳ Ｐゴシック"/>
              </a:rPr>
              <a:t>Lean Management</a:t>
            </a:r>
          </a:p>
          <a:p>
            <a:r>
              <a:rPr lang="en-US" sz="3200">
                <a:latin typeface="Franklin Gothic Medium"/>
                <a:ea typeface="ＭＳ Ｐゴシック"/>
              </a:rPr>
              <a:t>Culture</a:t>
            </a:r>
          </a:p>
          <a:p>
            <a:endParaRPr lang="en-US">
              <a:latin typeface="Franklin Gothic Medium"/>
              <a:ea typeface="ＭＳ Ｐゴシック"/>
            </a:endParaRPr>
          </a:p>
        </p:txBody>
      </p:sp>
      <p:pic>
        <p:nvPicPr>
          <p:cNvPr id="4" name="Picture 4" descr="A picture containing implement, stationary, pencil&#10;&#10;Description generated with very high confidence">
            <a:extLst>
              <a:ext uri="{FF2B5EF4-FFF2-40B4-BE49-F238E27FC236}">
                <a16:creationId xmlns:a16="http://schemas.microsoft.com/office/drawing/2014/main" id="{BE934314-879D-49A9-9F22-B02BAE484B2A}"/>
              </a:ext>
            </a:extLst>
          </p:cNvPr>
          <p:cNvPicPr>
            <a:picLocks noChangeAspect="1"/>
          </p:cNvPicPr>
          <p:nvPr/>
        </p:nvPicPr>
        <p:blipFill>
          <a:blip r:embed="rId3"/>
          <a:stretch>
            <a:fillRect/>
          </a:stretch>
        </p:blipFill>
        <p:spPr>
          <a:xfrm>
            <a:off x="5906963" y="708660"/>
            <a:ext cx="2725033" cy="4114800"/>
          </a:xfrm>
          <a:prstGeom prst="rect">
            <a:avLst/>
          </a:prstGeom>
        </p:spPr>
      </p:pic>
    </p:spTree>
    <p:extLst>
      <p:ext uri="{BB962C8B-B14F-4D97-AF65-F5344CB8AC3E}">
        <p14:creationId xmlns:p14="http://schemas.microsoft.com/office/powerpoint/2010/main" val="3408894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t>Continuous Delivery</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265510"/>
            <a:ext cx="8229600" cy="3394472"/>
          </a:xfrm>
        </p:spPr>
        <p:txBody>
          <a:bodyPr numCol="1"/>
          <a:lstStyle/>
          <a:p>
            <a:r>
              <a:rPr lang="en-US" sz="2000">
                <a:latin typeface="Franklin Gothic Medium"/>
                <a:ea typeface="ＭＳ Ｐゴシック"/>
              </a:rPr>
              <a:t>Use version control</a:t>
            </a:r>
          </a:p>
          <a:p>
            <a:r>
              <a:rPr lang="en-US" sz="2000">
                <a:latin typeface="Franklin Gothic Medium"/>
                <a:ea typeface="ＭＳ Ｐゴシック"/>
              </a:rPr>
              <a:t>Automate deployment process</a:t>
            </a:r>
          </a:p>
          <a:p>
            <a:r>
              <a:rPr lang="en-US" sz="2000">
                <a:latin typeface="Franklin Gothic Medium"/>
                <a:ea typeface="ＭＳ Ｐゴシック"/>
              </a:rPr>
              <a:t>Continuous integration</a:t>
            </a:r>
          </a:p>
          <a:p>
            <a:r>
              <a:rPr lang="en-US" sz="2000">
                <a:latin typeface="Franklin Gothic Medium"/>
                <a:ea typeface="ＭＳ Ｐゴシック"/>
              </a:rPr>
              <a:t>Trunk-based development</a:t>
            </a:r>
          </a:p>
          <a:p>
            <a:r>
              <a:rPr lang="en-US" sz="2000">
                <a:latin typeface="Franklin Gothic Medium"/>
                <a:ea typeface="ＭＳ Ｐゴシック"/>
              </a:rPr>
              <a:t>Implement test automation</a:t>
            </a:r>
          </a:p>
          <a:p>
            <a:r>
              <a:rPr lang="en-US" sz="2000">
                <a:latin typeface="Franklin Gothic Medium"/>
                <a:ea typeface="ＭＳ Ｐゴシック"/>
              </a:rPr>
              <a:t>Test data management</a:t>
            </a:r>
          </a:p>
          <a:p>
            <a:r>
              <a:rPr lang="en-US" sz="2000">
                <a:latin typeface="Franklin Gothic Medium"/>
                <a:ea typeface="ＭＳ Ｐゴシック"/>
              </a:rPr>
              <a:t>Shift left on security</a:t>
            </a:r>
          </a:p>
          <a:p>
            <a:r>
              <a:rPr lang="en-US" sz="2000"/>
              <a:t>Continuous delivery</a:t>
            </a:r>
          </a:p>
          <a:p>
            <a:endParaRPr lang="en-US" sz="2000"/>
          </a:p>
          <a:p>
            <a:pPr marL="0" indent="0">
              <a:buNone/>
            </a:pPr>
            <a:endParaRPr lang="en-US" sz="2000"/>
          </a:p>
        </p:txBody>
      </p:sp>
      <p:pic>
        <p:nvPicPr>
          <p:cNvPr id="4" name="Picture 4" descr="A close up of a gold watch&#10;&#10;Description generated with very high confidence">
            <a:extLst>
              <a:ext uri="{FF2B5EF4-FFF2-40B4-BE49-F238E27FC236}">
                <a16:creationId xmlns:a16="http://schemas.microsoft.com/office/drawing/2014/main" id="{74492717-8694-4B18-87EF-D0B0FEF91967}"/>
              </a:ext>
            </a:extLst>
          </p:cNvPr>
          <p:cNvPicPr>
            <a:picLocks noChangeAspect="1"/>
          </p:cNvPicPr>
          <p:nvPr/>
        </p:nvPicPr>
        <p:blipFill>
          <a:blip r:embed="rId3"/>
          <a:stretch>
            <a:fillRect/>
          </a:stretch>
        </p:blipFill>
        <p:spPr>
          <a:xfrm>
            <a:off x="4849461" y="1525600"/>
            <a:ext cx="3454303" cy="2589636"/>
          </a:xfrm>
          <a:prstGeom prst="rect">
            <a:avLst/>
          </a:prstGeom>
        </p:spPr>
      </p:pic>
    </p:spTree>
    <p:extLst>
      <p:ext uri="{BB962C8B-B14F-4D97-AF65-F5344CB8AC3E}">
        <p14:creationId xmlns:p14="http://schemas.microsoft.com/office/powerpoint/2010/main" val="4251272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t>Architecture</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190934"/>
            <a:ext cx="2957052" cy="3403689"/>
          </a:xfrm>
        </p:spPr>
        <p:txBody>
          <a:bodyPr numCol="1"/>
          <a:lstStyle/>
          <a:p>
            <a:r>
              <a:rPr lang="en-US">
                <a:latin typeface="Franklin Gothic Medium"/>
                <a:ea typeface="ＭＳ Ｐゴシック"/>
              </a:rPr>
              <a:t>Loosely coupled</a:t>
            </a:r>
          </a:p>
          <a:p>
            <a:r>
              <a:rPr lang="en-US">
                <a:latin typeface="Franklin Gothic Medium"/>
                <a:ea typeface="ＭＳ Ｐゴシック"/>
              </a:rPr>
              <a:t>Architect for empowered teams</a:t>
            </a:r>
          </a:p>
        </p:txBody>
      </p:sp>
      <p:pic>
        <p:nvPicPr>
          <p:cNvPr id="4" name="Picture 4" descr="A castle with a clock tower in front of a building&#10;&#10;Description generated with very high confidence">
            <a:extLst>
              <a:ext uri="{FF2B5EF4-FFF2-40B4-BE49-F238E27FC236}">
                <a16:creationId xmlns:a16="http://schemas.microsoft.com/office/drawing/2014/main" id="{6B56F98B-8EC0-4E2F-9490-ECA80504228B}"/>
              </a:ext>
            </a:extLst>
          </p:cNvPr>
          <p:cNvPicPr>
            <a:picLocks noChangeAspect="1"/>
          </p:cNvPicPr>
          <p:nvPr/>
        </p:nvPicPr>
        <p:blipFill rotWithShape="1">
          <a:blip r:embed="rId3"/>
          <a:srcRect t="95" r="19926" b="-166"/>
          <a:stretch/>
        </p:blipFill>
        <p:spPr>
          <a:xfrm>
            <a:off x="3670222" y="1192912"/>
            <a:ext cx="4738944" cy="3301675"/>
          </a:xfrm>
          <a:prstGeom prst="rect">
            <a:avLst/>
          </a:prstGeom>
        </p:spPr>
      </p:pic>
    </p:spTree>
    <p:extLst>
      <p:ext uri="{BB962C8B-B14F-4D97-AF65-F5344CB8AC3E}">
        <p14:creationId xmlns:p14="http://schemas.microsoft.com/office/powerpoint/2010/main" val="2966394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latin typeface="Arial Rounded MT Bold"/>
                <a:ea typeface="ＭＳ Ｐゴシック"/>
              </a:rPr>
              <a:t>Product </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200151"/>
            <a:ext cx="3691223" cy="3394472"/>
          </a:xfrm>
        </p:spPr>
        <p:txBody>
          <a:bodyPr numCol="1"/>
          <a:lstStyle/>
          <a:p>
            <a:r>
              <a:rPr lang="en-US">
                <a:latin typeface="Franklin Gothic Medium"/>
                <a:ea typeface="ＭＳ Ｐゴシック"/>
              </a:rPr>
              <a:t>Gather &amp; implement customer feedback</a:t>
            </a:r>
            <a:endParaRPr lang="en-US"/>
          </a:p>
          <a:p>
            <a:r>
              <a:rPr lang="en-US">
                <a:latin typeface="Franklin Gothic Medium"/>
                <a:ea typeface="ＭＳ Ｐゴシック"/>
              </a:rPr>
              <a:t>Instrumentation </a:t>
            </a:r>
          </a:p>
          <a:p>
            <a:r>
              <a:rPr lang="en-US">
                <a:latin typeface="Franklin Gothic Medium"/>
                <a:ea typeface="ＭＳ Ｐゴシック"/>
              </a:rPr>
              <a:t>Enable team to experiment with product features</a:t>
            </a:r>
            <a:endParaRPr lang="en-US"/>
          </a:p>
        </p:txBody>
      </p:sp>
      <p:pic>
        <p:nvPicPr>
          <p:cNvPr id="4" name="Picture 4" descr="A close up of food on a table&#10;&#10;Description generated with high confidence">
            <a:extLst>
              <a:ext uri="{FF2B5EF4-FFF2-40B4-BE49-F238E27FC236}">
                <a16:creationId xmlns:a16="http://schemas.microsoft.com/office/drawing/2014/main" id="{E5DA35E9-8243-4FE3-BD56-86EDF9B51E93}"/>
              </a:ext>
            </a:extLst>
          </p:cNvPr>
          <p:cNvPicPr>
            <a:picLocks noChangeAspect="1"/>
          </p:cNvPicPr>
          <p:nvPr/>
        </p:nvPicPr>
        <p:blipFill>
          <a:blip r:embed="rId3"/>
          <a:stretch>
            <a:fillRect/>
          </a:stretch>
        </p:blipFill>
        <p:spPr>
          <a:xfrm>
            <a:off x="4406830" y="1200151"/>
            <a:ext cx="4328327" cy="2884087"/>
          </a:xfrm>
          <a:prstGeom prst="rect">
            <a:avLst/>
          </a:prstGeom>
        </p:spPr>
      </p:pic>
    </p:spTree>
    <p:extLst>
      <p:ext uri="{BB962C8B-B14F-4D97-AF65-F5344CB8AC3E}">
        <p14:creationId xmlns:p14="http://schemas.microsoft.com/office/powerpoint/2010/main" val="4077104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latin typeface="Arial Rounded MT Bold"/>
                <a:ea typeface="ＭＳ Ｐゴシック"/>
              </a:rPr>
              <a:t>Process</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200151"/>
            <a:ext cx="3441481" cy="3394472"/>
          </a:xfrm>
        </p:spPr>
        <p:txBody>
          <a:bodyPr numCol="1"/>
          <a:lstStyle/>
          <a:p>
            <a:r>
              <a:rPr lang="en-US"/>
              <a:t>Make the flow of work visible</a:t>
            </a:r>
          </a:p>
          <a:p>
            <a:r>
              <a:rPr lang="en-US"/>
              <a:t>Work in small batches</a:t>
            </a:r>
          </a:p>
          <a:p>
            <a:r>
              <a:rPr lang="en-US">
                <a:latin typeface="Franklin Gothic Medium"/>
                <a:ea typeface="ＭＳ Ｐゴシック"/>
              </a:rPr>
              <a:t>Enable team experimentation with process</a:t>
            </a:r>
            <a:endParaRPr lang="en-US"/>
          </a:p>
        </p:txBody>
      </p:sp>
      <p:pic>
        <p:nvPicPr>
          <p:cNvPr id="4" name="Picture 4" descr="A canyon with a mountain in the desert&#10;&#10;Description generated with very high confidence">
            <a:extLst>
              <a:ext uri="{FF2B5EF4-FFF2-40B4-BE49-F238E27FC236}">
                <a16:creationId xmlns:a16="http://schemas.microsoft.com/office/drawing/2014/main" id="{B0753282-033E-4439-B1C6-EC40C60C1F2C}"/>
              </a:ext>
            </a:extLst>
          </p:cNvPr>
          <p:cNvPicPr>
            <a:picLocks noChangeAspect="1"/>
          </p:cNvPicPr>
          <p:nvPr/>
        </p:nvPicPr>
        <p:blipFill rotWithShape="1">
          <a:blip r:embed="rId2"/>
          <a:srcRect l="13109" r="4774" b="-240"/>
          <a:stretch/>
        </p:blipFill>
        <p:spPr>
          <a:xfrm>
            <a:off x="4000546" y="1233726"/>
            <a:ext cx="4580505" cy="2925169"/>
          </a:xfrm>
          <a:prstGeom prst="rect">
            <a:avLst/>
          </a:prstGeom>
        </p:spPr>
      </p:pic>
    </p:spTree>
    <p:extLst>
      <p:ext uri="{BB962C8B-B14F-4D97-AF65-F5344CB8AC3E}">
        <p14:creationId xmlns:p14="http://schemas.microsoft.com/office/powerpoint/2010/main" val="380266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t>Lean Management</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200151"/>
            <a:ext cx="4479681" cy="3394472"/>
          </a:xfrm>
        </p:spPr>
        <p:txBody>
          <a:bodyPr numCol="1"/>
          <a:lstStyle/>
          <a:p>
            <a:r>
              <a:rPr lang="en-US" sz="2100">
                <a:latin typeface="Franklin Gothic Medium"/>
                <a:ea typeface="ＭＳ Ｐゴシック"/>
              </a:rPr>
              <a:t>Lightweight change approval process</a:t>
            </a:r>
          </a:p>
          <a:p>
            <a:r>
              <a:rPr lang="en-US" sz="2100">
                <a:latin typeface="Franklin Gothic Medium"/>
                <a:ea typeface="ＭＳ Ｐゴシック"/>
              </a:rPr>
              <a:t>Monitor across application &amp; infrastructure to inform business decisions</a:t>
            </a:r>
            <a:endParaRPr lang="en-US" sz="2100"/>
          </a:p>
          <a:p>
            <a:r>
              <a:rPr lang="en-US" sz="2100">
                <a:latin typeface="Franklin Gothic Medium"/>
                <a:ea typeface="ＭＳ Ｐゴシック"/>
              </a:rPr>
              <a:t>Check system health proactively </a:t>
            </a:r>
          </a:p>
          <a:p>
            <a:r>
              <a:rPr lang="en-US" sz="2100">
                <a:latin typeface="Franklin Gothic Medium"/>
                <a:ea typeface="ＭＳ Ｐゴシック"/>
              </a:rPr>
              <a:t>Visualize work and monitor quality</a:t>
            </a:r>
          </a:p>
          <a:p>
            <a:r>
              <a:rPr lang="en-US" sz="2100">
                <a:latin typeface="Franklin Gothic Medium"/>
                <a:ea typeface="ＭＳ Ｐゴシック"/>
              </a:rPr>
              <a:t>Improve processes &amp; manage WIP</a:t>
            </a:r>
            <a:endParaRPr lang="en-US"/>
          </a:p>
        </p:txBody>
      </p:sp>
      <p:pic>
        <p:nvPicPr>
          <p:cNvPr id="4" name="Picture 4" descr="A flock of seagulls flying in the sky&#10;&#10;Description generated with very high confidence">
            <a:extLst>
              <a:ext uri="{FF2B5EF4-FFF2-40B4-BE49-F238E27FC236}">
                <a16:creationId xmlns:a16="http://schemas.microsoft.com/office/drawing/2014/main" id="{475E30A9-1D59-4552-A827-ED16696A9ED2}"/>
              </a:ext>
            </a:extLst>
          </p:cNvPr>
          <p:cNvPicPr>
            <a:picLocks noChangeAspect="1"/>
          </p:cNvPicPr>
          <p:nvPr/>
        </p:nvPicPr>
        <p:blipFill rotWithShape="1">
          <a:blip r:embed="rId3"/>
          <a:srcRect r="29548" b="-183"/>
          <a:stretch/>
        </p:blipFill>
        <p:spPr>
          <a:xfrm>
            <a:off x="5270988" y="1201689"/>
            <a:ext cx="3349870" cy="3192929"/>
          </a:xfrm>
          <a:prstGeom prst="rect">
            <a:avLst/>
          </a:prstGeom>
        </p:spPr>
      </p:pic>
    </p:spTree>
    <p:extLst>
      <p:ext uri="{BB962C8B-B14F-4D97-AF65-F5344CB8AC3E}">
        <p14:creationId xmlns:p14="http://schemas.microsoft.com/office/powerpoint/2010/main" val="3723335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2F8-459C-A041-902F-7068117C1125}"/>
              </a:ext>
            </a:extLst>
          </p:cNvPr>
          <p:cNvSpPr>
            <a:spLocks noGrp="1"/>
          </p:cNvSpPr>
          <p:nvPr>
            <p:ph type="title"/>
          </p:nvPr>
        </p:nvSpPr>
        <p:spPr/>
        <p:txBody>
          <a:bodyPr/>
          <a:lstStyle/>
          <a:p>
            <a:r>
              <a:rPr lang="en-US"/>
              <a:t>Culture</a:t>
            </a:r>
          </a:p>
        </p:txBody>
      </p:sp>
      <p:sp>
        <p:nvSpPr>
          <p:cNvPr id="3" name="Content Placeholder 2">
            <a:extLst>
              <a:ext uri="{FF2B5EF4-FFF2-40B4-BE49-F238E27FC236}">
                <a16:creationId xmlns:a16="http://schemas.microsoft.com/office/drawing/2014/main" id="{BF5BC89F-2AAA-DD40-BBDF-C708AE452259}"/>
              </a:ext>
            </a:extLst>
          </p:cNvPr>
          <p:cNvSpPr>
            <a:spLocks noGrp="1"/>
          </p:cNvSpPr>
          <p:nvPr>
            <p:ph idx="1"/>
          </p:nvPr>
        </p:nvSpPr>
        <p:spPr>
          <a:xfrm>
            <a:off x="457200" y="1200151"/>
            <a:ext cx="5156688" cy="3394472"/>
          </a:xfrm>
        </p:spPr>
        <p:txBody>
          <a:bodyPr numCol="1"/>
          <a:lstStyle/>
          <a:p>
            <a:r>
              <a:rPr lang="en-US" sz="2000">
                <a:latin typeface="Franklin Gothic Medium"/>
                <a:ea typeface="ＭＳ Ｐゴシック"/>
              </a:rPr>
              <a:t>Know what makes work meaningful for you and your team</a:t>
            </a:r>
          </a:p>
          <a:p>
            <a:r>
              <a:rPr lang="en-US" sz="2000">
                <a:latin typeface="Franklin Gothic Medium"/>
                <a:ea typeface="ＭＳ Ｐゴシック"/>
              </a:rPr>
              <a:t>Environment of high cooperation and trust</a:t>
            </a:r>
          </a:p>
          <a:p>
            <a:r>
              <a:rPr lang="en-US" sz="2000">
                <a:latin typeface="Franklin Gothic Medium"/>
                <a:ea typeface="ＭＳ Ｐゴシック"/>
              </a:rPr>
              <a:t>Support a learning culture</a:t>
            </a:r>
            <a:endParaRPr lang="en-US"/>
          </a:p>
          <a:p>
            <a:r>
              <a:rPr lang="en-US" sz="2000">
                <a:latin typeface="Franklin Gothic Medium"/>
                <a:ea typeface="ＭＳ Ｐゴシック"/>
              </a:rPr>
              <a:t>Promote collaboration across teams</a:t>
            </a:r>
          </a:p>
          <a:p>
            <a:r>
              <a:rPr lang="en-US" sz="2000">
                <a:latin typeface="Franklin Gothic Medium"/>
                <a:ea typeface="ＭＳ Ｐゴシック"/>
              </a:rPr>
              <a:t>Support &amp; encourage inclusive leadership</a:t>
            </a:r>
          </a:p>
          <a:p>
            <a:r>
              <a:rPr lang="en-US" sz="2000">
                <a:latin typeface="Franklin Gothic Medium"/>
                <a:ea typeface="ＭＳ Ｐゴシック"/>
              </a:rPr>
              <a:t>Transparent flow of information </a:t>
            </a:r>
          </a:p>
          <a:p>
            <a:r>
              <a:rPr lang="en-US" sz="2000">
                <a:latin typeface="Franklin Gothic Medium"/>
                <a:ea typeface="ＭＳ Ｐゴシック"/>
              </a:rPr>
              <a:t>Conscious inquiry &amp; acceptance of diverse opinions</a:t>
            </a:r>
            <a:endParaRPr lang="en-US"/>
          </a:p>
          <a:p>
            <a:endParaRPr lang="en-US" sz="2000">
              <a:latin typeface="Franklin Gothic Medium"/>
              <a:ea typeface="ＭＳ Ｐゴシック"/>
            </a:endParaRPr>
          </a:p>
        </p:txBody>
      </p:sp>
      <p:pic>
        <p:nvPicPr>
          <p:cNvPr id="6" name="Picture 6" descr="A bridge over a body of water&#10;&#10;Description generated with very high confidence">
            <a:extLst>
              <a:ext uri="{FF2B5EF4-FFF2-40B4-BE49-F238E27FC236}">
                <a16:creationId xmlns:a16="http://schemas.microsoft.com/office/drawing/2014/main" id="{FF94D513-B819-4BFD-9B61-E2E44FC6DFB0}"/>
              </a:ext>
            </a:extLst>
          </p:cNvPr>
          <p:cNvPicPr>
            <a:picLocks noChangeAspect="1"/>
          </p:cNvPicPr>
          <p:nvPr/>
        </p:nvPicPr>
        <p:blipFill>
          <a:blip r:embed="rId3"/>
          <a:stretch>
            <a:fillRect/>
          </a:stretch>
        </p:blipFill>
        <p:spPr>
          <a:xfrm>
            <a:off x="6043832" y="1100797"/>
            <a:ext cx="2700996" cy="3605725"/>
          </a:xfrm>
          <a:prstGeom prst="rect">
            <a:avLst/>
          </a:prstGeom>
        </p:spPr>
      </p:pic>
    </p:spTree>
    <p:extLst>
      <p:ext uri="{BB962C8B-B14F-4D97-AF65-F5344CB8AC3E}">
        <p14:creationId xmlns:p14="http://schemas.microsoft.com/office/powerpoint/2010/main" val="327998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9A37-78C4-4F5B-B927-D69958BE3863}"/>
              </a:ext>
            </a:extLst>
          </p:cNvPr>
          <p:cNvSpPr>
            <a:spLocks noGrp="1"/>
          </p:cNvSpPr>
          <p:nvPr>
            <p:ph type="title"/>
          </p:nvPr>
        </p:nvSpPr>
        <p:spPr/>
        <p:txBody>
          <a:bodyPr/>
          <a:lstStyle/>
          <a:p>
            <a:endParaRPr lang="en-US"/>
          </a:p>
        </p:txBody>
      </p:sp>
      <p:pic>
        <p:nvPicPr>
          <p:cNvPr id="4" name="Picture 4" descr="A plane flying in the air with smoke coming out of it&#10;&#10;Description generated with very high confidence">
            <a:extLst>
              <a:ext uri="{FF2B5EF4-FFF2-40B4-BE49-F238E27FC236}">
                <a16:creationId xmlns:a16="http://schemas.microsoft.com/office/drawing/2014/main" id="{DCB8FA54-EB97-4B14-8762-05F3205A6B49}"/>
              </a:ext>
            </a:extLst>
          </p:cNvPr>
          <p:cNvPicPr>
            <a:picLocks noChangeAspect="1"/>
          </p:cNvPicPr>
          <p:nvPr/>
        </p:nvPicPr>
        <p:blipFill rotWithShape="1">
          <a:blip r:embed="rId3"/>
          <a:srcRect b="12489"/>
          <a:stretch/>
        </p:blipFill>
        <p:spPr>
          <a:xfrm>
            <a:off x="1" y="0"/>
            <a:ext cx="9152791" cy="5142951"/>
          </a:xfrm>
          <a:prstGeom prst="rect">
            <a:avLst/>
          </a:prstGeom>
        </p:spPr>
      </p:pic>
      <p:sp>
        <p:nvSpPr>
          <p:cNvPr id="3" name="Content Placeholder 2">
            <a:extLst>
              <a:ext uri="{FF2B5EF4-FFF2-40B4-BE49-F238E27FC236}">
                <a16:creationId xmlns:a16="http://schemas.microsoft.com/office/drawing/2014/main" id="{9FA84E3F-8D07-424A-8771-D1AFBFC2DC75}"/>
              </a:ext>
            </a:extLst>
          </p:cNvPr>
          <p:cNvSpPr>
            <a:spLocks noGrp="1"/>
          </p:cNvSpPr>
          <p:nvPr>
            <p:ph idx="1"/>
          </p:nvPr>
        </p:nvSpPr>
        <p:spPr>
          <a:xfrm>
            <a:off x="294543" y="228601"/>
            <a:ext cx="8590083" cy="1956931"/>
          </a:xfrm>
        </p:spPr>
        <p:txBody>
          <a:bodyPr/>
          <a:lstStyle/>
          <a:p>
            <a:pPr marL="0" indent="0" algn="ctr">
              <a:lnSpc>
                <a:spcPct val="90000"/>
              </a:lnSpc>
              <a:spcBef>
                <a:spcPts val="0"/>
              </a:spcBef>
              <a:buNone/>
            </a:pPr>
            <a:r>
              <a:rPr lang="en-US" sz="4400" b="1">
                <a:latin typeface="Arial Rounded MT Bold"/>
                <a:ea typeface="ＭＳ Ｐゴシック"/>
              </a:rPr>
              <a:t>Agility is enabled </a:t>
            </a:r>
            <a:br>
              <a:rPr lang="en-US" sz="4400" b="1">
                <a:latin typeface="Arial Rounded MT Bold"/>
                <a:ea typeface="ＭＳ Ｐゴシック"/>
              </a:rPr>
            </a:br>
            <a:r>
              <a:rPr lang="en-US" sz="4400" b="1">
                <a:latin typeface="Arial Rounded MT Bold"/>
                <a:ea typeface="ＭＳ Ｐゴシック"/>
              </a:rPr>
              <a:t>through lean management</a:t>
            </a:r>
            <a:br>
              <a:rPr lang="en-US" sz="4400" b="1">
                <a:latin typeface="Arial Rounded MT Bold"/>
                <a:ea typeface="ＭＳ Ｐゴシック"/>
              </a:rPr>
            </a:br>
            <a:r>
              <a:rPr lang="en-US" sz="4400" b="1">
                <a:latin typeface="Arial Rounded MT Bold"/>
                <a:ea typeface="ＭＳ Ｐゴシック"/>
              </a:rPr>
              <a:t> &amp; a generative culture</a:t>
            </a:r>
          </a:p>
        </p:txBody>
      </p:sp>
      <p:sp>
        <p:nvSpPr>
          <p:cNvPr id="5" name="TextBox 4">
            <a:extLst>
              <a:ext uri="{FF2B5EF4-FFF2-40B4-BE49-F238E27FC236}">
                <a16:creationId xmlns:a16="http://schemas.microsoft.com/office/drawing/2014/main" id="{962A8B14-9502-4F09-9C87-89D8423B26EF}"/>
              </a:ext>
            </a:extLst>
          </p:cNvPr>
          <p:cNvSpPr txBox="1"/>
          <p:nvPr/>
        </p:nvSpPr>
        <p:spPr>
          <a:xfrm>
            <a:off x="1" y="4404947"/>
            <a:ext cx="91176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Franklin Gothic Medium"/>
                <a:ea typeface="ＭＳ Ｐゴシック"/>
              </a:rPr>
              <a:t>...</a:t>
            </a:r>
            <a:r>
              <a:rPr lang="en-US" sz="3200" b="1">
                <a:latin typeface="Arial Rounded MT Bold"/>
                <a:ea typeface="ＭＳ Ｐゴシック"/>
              </a:rPr>
              <a:t>which</a:t>
            </a:r>
            <a:r>
              <a:rPr lang="en-US" sz="3200" b="1">
                <a:latin typeface="Franklin Gothic Medium"/>
                <a:ea typeface="ＭＳ Ｐゴシック"/>
              </a:rPr>
              <a:t> also increases engagement </a:t>
            </a:r>
            <a:r>
              <a:rPr lang="en-US" sz="3200">
                <a:latin typeface="Franklin Gothic Medium"/>
                <a:ea typeface="ＭＳ Ｐゴシック"/>
              </a:rPr>
              <a:t>​</a:t>
            </a:r>
          </a:p>
        </p:txBody>
      </p:sp>
    </p:spTree>
    <p:extLst>
      <p:ext uri="{BB962C8B-B14F-4D97-AF65-F5344CB8AC3E}">
        <p14:creationId xmlns:p14="http://schemas.microsoft.com/office/powerpoint/2010/main" val="2802061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71E3-7D88-C142-A53A-A185BED73DDF}"/>
              </a:ext>
            </a:extLst>
          </p:cNvPr>
          <p:cNvSpPr>
            <a:spLocks noGrp="1"/>
          </p:cNvSpPr>
          <p:nvPr>
            <p:ph type="title"/>
          </p:nvPr>
        </p:nvSpPr>
        <p:spPr/>
        <p:txBody>
          <a:bodyPr/>
          <a:lstStyle/>
          <a:p>
            <a:r>
              <a:rPr lang="en-US" sz="3800">
                <a:latin typeface="Arial Rounded MT Bold"/>
                <a:ea typeface="ＭＳ Ｐゴシック"/>
              </a:rPr>
              <a:t>Enable Multiple Feedback Loops </a:t>
            </a:r>
          </a:p>
        </p:txBody>
      </p:sp>
      <p:pic>
        <p:nvPicPr>
          <p:cNvPr id="4" name="Picture 4" descr="A picture containing man, table, water, holding&#10;&#10;Description generated with very high confidence">
            <a:extLst>
              <a:ext uri="{FF2B5EF4-FFF2-40B4-BE49-F238E27FC236}">
                <a16:creationId xmlns:a16="http://schemas.microsoft.com/office/drawing/2014/main" id="{E9AD10D9-DC9C-4160-AE00-7BC493956ED9}"/>
              </a:ext>
            </a:extLst>
          </p:cNvPr>
          <p:cNvPicPr>
            <a:picLocks noChangeAspect="1"/>
          </p:cNvPicPr>
          <p:nvPr/>
        </p:nvPicPr>
        <p:blipFill rotWithShape="1">
          <a:blip r:embed="rId3"/>
          <a:srcRect t="3994" r="107" b="11214"/>
          <a:stretch/>
        </p:blipFill>
        <p:spPr>
          <a:xfrm>
            <a:off x="1491448" y="1064903"/>
            <a:ext cx="5878132" cy="3463847"/>
          </a:xfrm>
          <a:prstGeom prst="rect">
            <a:avLst/>
          </a:prstGeom>
        </p:spPr>
      </p:pic>
      <p:sp>
        <p:nvSpPr>
          <p:cNvPr id="3" name="TextBox 2">
            <a:extLst>
              <a:ext uri="{FF2B5EF4-FFF2-40B4-BE49-F238E27FC236}">
                <a16:creationId xmlns:a16="http://schemas.microsoft.com/office/drawing/2014/main" id="{FBD60D3C-E681-4DF3-8AAE-B3055372AF19}"/>
              </a:ext>
            </a:extLst>
          </p:cNvPr>
          <p:cNvSpPr txBox="1"/>
          <p:nvPr/>
        </p:nvSpPr>
        <p:spPr>
          <a:xfrm rot="4080000">
            <a:off x="2416693" y="3534828"/>
            <a:ext cx="9083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Pull Request</a:t>
            </a:r>
            <a:endParaRPr lang="en-US" sz="1200" b="1"/>
          </a:p>
        </p:txBody>
      </p:sp>
      <p:sp>
        <p:nvSpPr>
          <p:cNvPr id="5" name="TextBox 4">
            <a:extLst>
              <a:ext uri="{FF2B5EF4-FFF2-40B4-BE49-F238E27FC236}">
                <a16:creationId xmlns:a16="http://schemas.microsoft.com/office/drawing/2014/main" id="{E03CE609-7D95-41A9-9B42-3169AB4DD773}"/>
              </a:ext>
            </a:extLst>
          </p:cNvPr>
          <p:cNvSpPr txBox="1"/>
          <p:nvPr/>
        </p:nvSpPr>
        <p:spPr>
          <a:xfrm rot="4380000">
            <a:off x="2868767" y="3298264"/>
            <a:ext cx="11590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Continuous Integration</a:t>
            </a:r>
            <a:endParaRPr lang="en-US" sz="1200" b="1"/>
          </a:p>
        </p:txBody>
      </p:sp>
      <p:sp>
        <p:nvSpPr>
          <p:cNvPr id="6" name="TextBox 5">
            <a:extLst>
              <a:ext uri="{FF2B5EF4-FFF2-40B4-BE49-F238E27FC236}">
                <a16:creationId xmlns:a16="http://schemas.microsoft.com/office/drawing/2014/main" id="{56B8AF1D-5816-4751-A735-63B2D0F62C73}"/>
              </a:ext>
            </a:extLst>
          </p:cNvPr>
          <p:cNvSpPr txBox="1"/>
          <p:nvPr/>
        </p:nvSpPr>
        <p:spPr>
          <a:xfrm rot="4560000">
            <a:off x="3232842" y="3112086"/>
            <a:ext cx="1800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Automated Functional Test</a:t>
            </a:r>
            <a:endParaRPr lang="en-US" sz="1200"/>
          </a:p>
        </p:txBody>
      </p:sp>
      <p:sp>
        <p:nvSpPr>
          <p:cNvPr id="7" name="TextBox 6">
            <a:extLst>
              <a:ext uri="{FF2B5EF4-FFF2-40B4-BE49-F238E27FC236}">
                <a16:creationId xmlns:a16="http://schemas.microsoft.com/office/drawing/2014/main" id="{4245EE74-F417-4B8F-9AD5-5A5215A82188}"/>
              </a:ext>
            </a:extLst>
          </p:cNvPr>
          <p:cNvSpPr txBox="1"/>
          <p:nvPr/>
        </p:nvSpPr>
        <p:spPr>
          <a:xfrm rot="4560000">
            <a:off x="4044973" y="2841375"/>
            <a:ext cx="1800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Validation Across Environments</a:t>
            </a:r>
            <a:endParaRPr lang="en-US" sz="1200"/>
          </a:p>
        </p:txBody>
      </p:sp>
      <p:sp>
        <p:nvSpPr>
          <p:cNvPr id="8" name="TextBox 7">
            <a:extLst>
              <a:ext uri="{FF2B5EF4-FFF2-40B4-BE49-F238E27FC236}">
                <a16:creationId xmlns:a16="http://schemas.microsoft.com/office/drawing/2014/main" id="{BCBAC90A-E14E-48C3-935C-27F3372057A6}"/>
              </a:ext>
            </a:extLst>
          </p:cNvPr>
          <p:cNvSpPr txBox="1"/>
          <p:nvPr/>
        </p:nvSpPr>
        <p:spPr>
          <a:xfrm rot="4560000">
            <a:off x="4827026" y="2572760"/>
            <a:ext cx="18007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System Health</a:t>
            </a:r>
            <a:endParaRPr lang="en-US" sz="1200" b="1"/>
          </a:p>
        </p:txBody>
      </p:sp>
      <p:sp>
        <p:nvSpPr>
          <p:cNvPr id="9" name="TextBox 8">
            <a:extLst>
              <a:ext uri="{FF2B5EF4-FFF2-40B4-BE49-F238E27FC236}">
                <a16:creationId xmlns:a16="http://schemas.microsoft.com/office/drawing/2014/main" id="{2E78D7BA-6E8D-4318-A7BE-46CD7D810B6B}"/>
              </a:ext>
            </a:extLst>
          </p:cNvPr>
          <p:cNvSpPr txBox="1"/>
          <p:nvPr/>
        </p:nvSpPr>
        <p:spPr>
          <a:xfrm rot="4560000">
            <a:off x="5689288" y="2322102"/>
            <a:ext cx="18007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User Feedback</a:t>
            </a:r>
            <a:endParaRPr lang="en-US" sz="1200"/>
          </a:p>
        </p:txBody>
      </p:sp>
    </p:spTree>
    <p:extLst>
      <p:ext uri="{BB962C8B-B14F-4D97-AF65-F5344CB8AC3E}">
        <p14:creationId xmlns:p14="http://schemas.microsoft.com/office/powerpoint/2010/main" val="2548175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A648-4108-034B-8A91-22598BB50CAE}"/>
              </a:ext>
            </a:extLst>
          </p:cNvPr>
          <p:cNvSpPr>
            <a:spLocks noGrp="1"/>
          </p:cNvSpPr>
          <p:nvPr>
            <p:ph type="title"/>
          </p:nvPr>
        </p:nvSpPr>
        <p:spPr/>
        <p:txBody>
          <a:bodyPr/>
          <a:lstStyle/>
          <a:p>
            <a:r>
              <a:rPr lang="en-US">
                <a:latin typeface="Arial Rounded MT Bold"/>
                <a:ea typeface="ＭＳ Ｐゴシック"/>
              </a:rPr>
              <a:t>We have a problem!</a:t>
            </a:r>
          </a:p>
        </p:txBody>
      </p:sp>
      <p:sp>
        <p:nvSpPr>
          <p:cNvPr id="3" name="Content Placeholder 2">
            <a:extLst>
              <a:ext uri="{FF2B5EF4-FFF2-40B4-BE49-F238E27FC236}">
                <a16:creationId xmlns:a16="http://schemas.microsoft.com/office/drawing/2014/main" id="{0029B20C-3F7F-5849-B19A-2535F462D003}"/>
              </a:ext>
            </a:extLst>
          </p:cNvPr>
          <p:cNvSpPr>
            <a:spLocks noGrp="1"/>
          </p:cNvSpPr>
          <p:nvPr>
            <p:ph idx="1"/>
          </p:nvPr>
        </p:nvSpPr>
        <p:spPr>
          <a:xfrm>
            <a:off x="457200" y="1200151"/>
            <a:ext cx="4395020" cy="3394472"/>
          </a:xfrm>
        </p:spPr>
        <p:txBody>
          <a:bodyPr/>
          <a:lstStyle/>
          <a:p>
            <a:r>
              <a:rPr lang="en-US"/>
              <a:t>Our competition is releasing more features faster</a:t>
            </a:r>
          </a:p>
          <a:p>
            <a:r>
              <a:rPr lang="en-US">
                <a:latin typeface="Franklin Gothic Medium"/>
                <a:ea typeface="ＭＳ Ｐゴシック"/>
              </a:rPr>
              <a:t>Stealing our customers</a:t>
            </a:r>
          </a:p>
          <a:p>
            <a:r>
              <a:rPr lang="en-US"/>
              <a:t>And actually delivering features customers want! </a:t>
            </a:r>
          </a:p>
          <a:p>
            <a:endParaRPr lang="en-US"/>
          </a:p>
        </p:txBody>
      </p:sp>
      <p:pic>
        <p:nvPicPr>
          <p:cNvPr id="4" name="Picture 4" descr="A close up of a plastic container&#10;&#10;Description generated with high confidence">
            <a:extLst>
              <a:ext uri="{FF2B5EF4-FFF2-40B4-BE49-F238E27FC236}">
                <a16:creationId xmlns:a16="http://schemas.microsoft.com/office/drawing/2014/main" id="{0A1F2FAF-A227-4F0A-934F-3F31B921ED2F}"/>
              </a:ext>
            </a:extLst>
          </p:cNvPr>
          <p:cNvPicPr>
            <a:picLocks noChangeAspect="1"/>
          </p:cNvPicPr>
          <p:nvPr/>
        </p:nvPicPr>
        <p:blipFill rotWithShape="1">
          <a:blip r:embed="rId3"/>
          <a:srcRect l="11217" r="14911" b="193"/>
          <a:stretch/>
        </p:blipFill>
        <p:spPr>
          <a:xfrm>
            <a:off x="5113082" y="1238957"/>
            <a:ext cx="3240720" cy="3089608"/>
          </a:xfrm>
          <a:prstGeom prst="rect">
            <a:avLst/>
          </a:prstGeom>
        </p:spPr>
      </p:pic>
    </p:spTree>
    <p:extLst>
      <p:ext uri="{BB962C8B-B14F-4D97-AF65-F5344CB8AC3E}">
        <p14:creationId xmlns:p14="http://schemas.microsoft.com/office/powerpoint/2010/main" val="1889498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92BF-F371-EE4D-A8F1-59FBFA6ED08F}"/>
              </a:ext>
            </a:extLst>
          </p:cNvPr>
          <p:cNvSpPr>
            <a:spLocks noGrp="1"/>
          </p:cNvSpPr>
          <p:nvPr>
            <p:ph type="title"/>
          </p:nvPr>
        </p:nvSpPr>
        <p:spPr/>
        <p:txBody>
          <a:bodyPr/>
          <a:lstStyle/>
          <a:p>
            <a:r>
              <a:rPr lang="en-US">
                <a:latin typeface="Arial Rounded MT Bold"/>
                <a:ea typeface="ＭＳ Ｐゴシック"/>
              </a:rPr>
              <a:t>Pull Request Feedback Loops</a:t>
            </a:r>
            <a:endParaRPr lang="en-US"/>
          </a:p>
        </p:txBody>
      </p:sp>
      <p:sp>
        <p:nvSpPr>
          <p:cNvPr id="3" name="Content Placeholder 2">
            <a:extLst>
              <a:ext uri="{FF2B5EF4-FFF2-40B4-BE49-F238E27FC236}">
                <a16:creationId xmlns:a16="http://schemas.microsoft.com/office/drawing/2014/main" id="{94E0B907-B64A-7C43-A6A2-260E34DD120A}"/>
              </a:ext>
            </a:extLst>
          </p:cNvPr>
          <p:cNvSpPr>
            <a:spLocks noGrp="1"/>
          </p:cNvSpPr>
          <p:nvPr>
            <p:ph idx="1"/>
          </p:nvPr>
        </p:nvSpPr>
        <p:spPr>
          <a:xfrm>
            <a:off x="457200" y="1200151"/>
            <a:ext cx="8229600" cy="3634502"/>
          </a:xfrm>
        </p:spPr>
        <p:txBody>
          <a:bodyPr/>
          <a:lstStyle/>
          <a:p>
            <a:pPr marL="0" indent="0">
              <a:buNone/>
            </a:pPr>
            <a:r>
              <a:rPr lang="en-US" sz="1800" b="1">
                <a:latin typeface="Franklin Gothic Medium"/>
                <a:ea typeface="ＭＳ Ｐゴシック"/>
              </a:rPr>
              <a:t>How do we get there?</a:t>
            </a:r>
          </a:p>
          <a:p>
            <a:r>
              <a:rPr lang="en-US" sz="1800">
                <a:latin typeface="Franklin Gothic Medium"/>
                <a:ea typeface="ＭＳ Ｐゴシック"/>
              </a:rPr>
              <a:t>Version Control</a:t>
            </a:r>
          </a:p>
          <a:p>
            <a:r>
              <a:rPr lang="en-US" sz="1800">
                <a:latin typeface="Franklin Gothic Medium"/>
                <a:ea typeface="ＭＳ Ｐゴシック"/>
              </a:rPr>
              <a:t>Work in small batches</a:t>
            </a:r>
          </a:p>
          <a:p>
            <a:r>
              <a:rPr lang="en-US" sz="1800">
                <a:latin typeface="Franklin Gothic Medium"/>
                <a:ea typeface="ＭＳ Ｐゴシック"/>
              </a:rPr>
              <a:t>Lightweight change approval process</a:t>
            </a:r>
          </a:p>
          <a:p>
            <a:pPr marL="0" indent="0">
              <a:spcBef>
                <a:spcPts val="2000"/>
              </a:spcBef>
              <a:buNone/>
            </a:pPr>
            <a:r>
              <a:rPr lang="en-US" sz="1800" b="1">
                <a:latin typeface="Franklin Gothic Medium"/>
                <a:ea typeface="ＭＳ Ｐゴシック"/>
              </a:rPr>
              <a:t>Cultural &amp; Lean Enablers</a:t>
            </a:r>
          </a:p>
          <a:p>
            <a:pPr>
              <a:buFont typeface="Arial"/>
              <a:buChar char="•"/>
            </a:pPr>
            <a:r>
              <a:rPr lang="en-US" sz="1800">
                <a:latin typeface="Franklin Gothic Medium"/>
                <a:ea typeface="ＭＳ Ｐゴシック"/>
              </a:rPr>
              <a:t>Single, meaningful list of priorities </a:t>
            </a:r>
          </a:p>
          <a:p>
            <a:pPr>
              <a:buFont typeface="Arial"/>
              <a:buChar char="•"/>
            </a:pPr>
            <a:r>
              <a:rPr lang="en-US" sz="1800">
                <a:latin typeface="Franklin Gothic Medium"/>
                <a:ea typeface="ＭＳ Ｐゴシック"/>
              </a:rPr>
              <a:t>Find and measure bottlenecks </a:t>
            </a:r>
          </a:p>
          <a:p>
            <a:pPr marL="0" indent="0">
              <a:spcBef>
                <a:spcPts val="2000"/>
              </a:spcBef>
              <a:buNone/>
            </a:pPr>
            <a:r>
              <a:rPr lang="en-US" sz="1800" b="1">
                <a:latin typeface="Franklin Gothic Medium"/>
                <a:ea typeface="ＭＳ Ｐゴシック"/>
              </a:rPr>
              <a:t>What is the team now capable of?</a:t>
            </a:r>
            <a:endParaRPr lang="en-US" sz="1800" b="1"/>
          </a:p>
          <a:p>
            <a:r>
              <a:rPr lang="en-US" sz="1800">
                <a:latin typeface="Franklin Gothic Medium"/>
                <a:ea typeface="ＭＳ Ｐゴシック"/>
              </a:rPr>
              <a:t>Build and measure application health early and often</a:t>
            </a:r>
          </a:p>
          <a:p>
            <a:r>
              <a:rPr lang="en-US" sz="1800">
                <a:latin typeface="Franklin Gothic Medium"/>
                <a:ea typeface="ＭＳ Ｐゴシック"/>
              </a:rPr>
              <a:t>Provide &amp; receive feedback on solutions earlier than before</a:t>
            </a:r>
          </a:p>
          <a:p>
            <a:pPr marL="0" indent="0">
              <a:buNone/>
            </a:pPr>
            <a:endParaRPr lang="en-US" sz="1800">
              <a:solidFill>
                <a:srgbClr val="000000"/>
              </a:solidFill>
              <a:latin typeface="Franklin Gothic Medium"/>
              <a:ea typeface="ＭＳ Ｐゴシック"/>
            </a:endParaRPr>
          </a:p>
        </p:txBody>
      </p:sp>
      <p:pic>
        <p:nvPicPr>
          <p:cNvPr id="4" name="Picture 4" descr="A person throwing a frisbee at the beach&#10;&#10;Description generated with high confidence">
            <a:extLst>
              <a:ext uri="{FF2B5EF4-FFF2-40B4-BE49-F238E27FC236}">
                <a16:creationId xmlns:a16="http://schemas.microsoft.com/office/drawing/2014/main" id="{7C8B29FB-B01A-4B3B-A715-9C4C71D8B96C}"/>
              </a:ext>
            </a:extLst>
          </p:cNvPr>
          <p:cNvPicPr>
            <a:picLocks noChangeAspect="1"/>
          </p:cNvPicPr>
          <p:nvPr/>
        </p:nvPicPr>
        <p:blipFill rotWithShape="1">
          <a:blip r:embed="rId3"/>
          <a:srcRect l="28045" r="7211"/>
          <a:stretch/>
        </p:blipFill>
        <p:spPr>
          <a:xfrm>
            <a:off x="5384396" y="1081081"/>
            <a:ext cx="3086104" cy="2976195"/>
          </a:xfrm>
          <a:prstGeom prst="rect">
            <a:avLst/>
          </a:prstGeom>
        </p:spPr>
      </p:pic>
    </p:spTree>
    <p:extLst>
      <p:ext uri="{BB962C8B-B14F-4D97-AF65-F5344CB8AC3E}">
        <p14:creationId xmlns:p14="http://schemas.microsoft.com/office/powerpoint/2010/main" val="382146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92BF-F371-EE4D-A8F1-59FBFA6ED08F}"/>
              </a:ext>
            </a:extLst>
          </p:cNvPr>
          <p:cNvSpPr>
            <a:spLocks noGrp="1"/>
          </p:cNvSpPr>
          <p:nvPr>
            <p:ph type="title"/>
          </p:nvPr>
        </p:nvSpPr>
        <p:spPr/>
        <p:txBody>
          <a:bodyPr/>
          <a:lstStyle/>
          <a:p>
            <a:r>
              <a:rPr lang="en-US" sz="3200">
                <a:latin typeface="Arial Rounded MT Bold"/>
                <a:ea typeface="ＭＳ Ｐゴシック"/>
              </a:rPr>
              <a:t>Continuous Integration Feedback Loops</a:t>
            </a:r>
          </a:p>
        </p:txBody>
      </p:sp>
      <p:sp>
        <p:nvSpPr>
          <p:cNvPr id="3" name="Content Placeholder 2">
            <a:extLst>
              <a:ext uri="{FF2B5EF4-FFF2-40B4-BE49-F238E27FC236}">
                <a16:creationId xmlns:a16="http://schemas.microsoft.com/office/drawing/2014/main" id="{94E0B907-B64A-7C43-A6A2-260E34DD120A}"/>
              </a:ext>
            </a:extLst>
          </p:cNvPr>
          <p:cNvSpPr>
            <a:spLocks noGrp="1"/>
          </p:cNvSpPr>
          <p:nvPr>
            <p:ph idx="1"/>
          </p:nvPr>
        </p:nvSpPr>
        <p:spPr>
          <a:xfrm>
            <a:off x="457200" y="1213907"/>
            <a:ext cx="3842239" cy="3380716"/>
          </a:xfrm>
        </p:spPr>
        <p:txBody>
          <a:bodyPr/>
          <a:lstStyle/>
          <a:p>
            <a:pPr marL="0" indent="0">
              <a:buClr>
                <a:srgbClr val="000000"/>
              </a:buClr>
              <a:buNone/>
            </a:pPr>
            <a:r>
              <a:rPr lang="en-US" sz="2000" b="1">
                <a:solidFill>
                  <a:srgbClr val="000000"/>
                </a:solidFill>
                <a:latin typeface="Franklin Gothic Medium"/>
                <a:ea typeface="ＭＳ Ｐゴシック"/>
              </a:rPr>
              <a:t>How do we get there?</a:t>
            </a:r>
            <a:endParaRPr lang="en-US" sz="2000" b="1"/>
          </a:p>
          <a:p>
            <a:pPr lvl="0">
              <a:buClr>
                <a:srgbClr val="000000"/>
              </a:buClr>
            </a:pPr>
            <a:r>
              <a:rPr lang="en-US" sz="2000">
                <a:solidFill>
                  <a:srgbClr val="000000"/>
                </a:solidFill>
                <a:latin typeface="Franklin Gothic Medium"/>
                <a:ea typeface="ＭＳ Ｐゴシック"/>
              </a:rPr>
              <a:t>Automated build</a:t>
            </a:r>
          </a:p>
          <a:p>
            <a:pPr lvl="0">
              <a:buClr>
                <a:srgbClr val="000000"/>
              </a:buClr>
            </a:pPr>
            <a:r>
              <a:rPr lang="en-US" sz="2000">
                <a:solidFill>
                  <a:srgbClr val="000000"/>
                </a:solidFill>
                <a:latin typeface="Franklin Gothic Medium"/>
                <a:ea typeface="ＭＳ Ｐゴシック"/>
              </a:rPr>
              <a:t>Unit tests</a:t>
            </a:r>
          </a:p>
          <a:p>
            <a:pPr lvl="0">
              <a:buClr>
                <a:srgbClr val="000000"/>
              </a:buClr>
            </a:pPr>
            <a:r>
              <a:rPr lang="en-US" sz="2000">
                <a:solidFill>
                  <a:srgbClr val="000000"/>
                </a:solidFill>
                <a:latin typeface="Franklin Gothic Medium"/>
                <a:ea typeface="ＭＳ Ｐゴシック"/>
              </a:rPr>
              <a:t>Branching strategy</a:t>
            </a:r>
          </a:p>
          <a:p>
            <a:pPr marL="0" indent="0">
              <a:spcBef>
                <a:spcPts val="2000"/>
              </a:spcBef>
              <a:buClr>
                <a:srgbClr val="000000"/>
              </a:buClr>
              <a:buNone/>
            </a:pPr>
            <a:r>
              <a:rPr lang="en-US" sz="2000" b="1">
                <a:latin typeface="Franklin Gothic Medium"/>
                <a:ea typeface="ＭＳ Ｐゴシック"/>
              </a:rPr>
              <a:t>Cultural &amp; Lean Enablers</a:t>
            </a:r>
          </a:p>
          <a:p>
            <a:pPr>
              <a:buClr>
                <a:srgbClr val="000000"/>
              </a:buClr>
              <a:buFont typeface="Arial"/>
              <a:buChar char="•"/>
            </a:pPr>
            <a:r>
              <a:rPr lang="en-US" sz="2000">
                <a:latin typeface="Franklin Gothic Medium"/>
                <a:ea typeface="ＭＳ Ｐゴシック"/>
              </a:rPr>
              <a:t>Allowing teams the time to develop effective tests </a:t>
            </a:r>
          </a:p>
          <a:p>
            <a:pPr>
              <a:buClr>
                <a:srgbClr val="000000"/>
              </a:buClr>
              <a:buFont typeface="Arial"/>
              <a:buChar char="•"/>
            </a:pPr>
            <a:r>
              <a:rPr lang="en-US" sz="2000">
                <a:latin typeface="Franklin Gothic Medium"/>
                <a:ea typeface="ＭＳ Ｐゴシック"/>
              </a:rPr>
              <a:t>Work with leadership to reiterate quality over speed</a:t>
            </a:r>
            <a:endParaRPr lang="en-US" sz="2000"/>
          </a:p>
        </p:txBody>
      </p:sp>
      <p:sp>
        <p:nvSpPr>
          <p:cNvPr id="4" name="TextBox 3">
            <a:extLst>
              <a:ext uri="{FF2B5EF4-FFF2-40B4-BE49-F238E27FC236}">
                <a16:creationId xmlns:a16="http://schemas.microsoft.com/office/drawing/2014/main" id="{1FDAC98D-E840-49D6-B310-DCFCF27E456D}"/>
              </a:ext>
            </a:extLst>
          </p:cNvPr>
          <p:cNvSpPr txBox="1"/>
          <p:nvPr/>
        </p:nvSpPr>
        <p:spPr>
          <a:xfrm>
            <a:off x="4629152" y="1217735"/>
            <a:ext cx="414117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buClr>
                <a:srgbClr val="000000"/>
              </a:buClr>
            </a:pPr>
            <a:r>
              <a:rPr lang="en-US" sz="2000" b="1">
                <a:latin typeface="Franklin Gothic Medium"/>
                <a:ea typeface="ＭＳ Ｐゴシック"/>
              </a:rPr>
              <a:t>W</a:t>
            </a:r>
            <a:r>
              <a:rPr lang="en-US" sz="2000" b="1">
                <a:solidFill>
                  <a:srgbClr val="000000"/>
                </a:solidFill>
                <a:latin typeface="Franklin Gothic Medium"/>
                <a:ea typeface="ＭＳ Ｐゴシック"/>
              </a:rPr>
              <a:t>hat is the team now capable of?​</a:t>
            </a:r>
            <a:endParaRPr lang="en-US" sz="2000" b="1"/>
          </a:p>
          <a:p>
            <a:pPr marL="342900" indent="-342900">
              <a:spcBef>
                <a:spcPct val="20000"/>
              </a:spcBef>
              <a:buClr>
                <a:srgbClr val="000000"/>
              </a:buClr>
              <a:buFont typeface="Arial" pitchFamily="-72" charset="0"/>
              <a:buChar char="•"/>
            </a:pPr>
            <a:r>
              <a:rPr lang="en-US" sz="2000">
                <a:solidFill>
                  <a:srgbClr val="000000"/>
                </a:solidFill>
                <a:latin typeface="Franklin Gothic Medium"/>
                <a:ea typeface="ＭＳ Ｐゴシック"/>
              </a:rPr>
              <a:t>Having production-ready code all the time​</a:t>
            </a:r>
          </a:p>
          <a:p>
            <a:pPr marL="342900" indent="-342900">
              <a:spcBef>
                <a:spcPct val="20000"/>
              </a:spcBef>
              <a:buClr>
                <a:srgbClr val="000000"/>
              </a:buClr>
              <a:buFont typeface="Arial" pitchFamily="-72" charset="0"/>
              <a:buChar char="•"/>
            </a:pPr>
            <a:r>
              <a:rPr lang="en-US" sz="2000">
                <a:solidFill>
                  <a:srgbClr val="000000"/>
                </a:solidFill>
                <a:latin typeface="Franklin Gothic Medium"/>
                <a:ea typeface="ＭＳ Ｐゴシック"/>
              </a:rPr>
              <a:t>Collaborating without introducing breaking changes​</a:t>
            </a:r>
          </a:p>
          <a:p>
            <a:pPr marL="342900" indent="-342900">
              <a:spcBef>
                <a:spcPct val="20000"/>
              </a:spcBef>
              <a:buClr>
                <a:srgbClr val="000000"/>
              </a:buClr>
              <a:buFont typeface="Arial" pitchFamily="-72" charset="0"/>
              <a:buChar char="•"/>
            </a:pPr>
            <a:r>
              <a:rPr lang="en-US" sz="2000">
                <a:solidFill>
                  <a:srgbClr val="000000"/>
                </a:solidFill>
                <a:latin typeface="Franklin Gothic Medium"/>
                <a:ea typeface="ＭＳ Ｐゴシック"/>
              </a:rPr>
              <a:t>Production-first mindset​</a:t>
            </a:r>
          </a:p>
          <a:p>
            <a:pPr marL="342900" indent="-342900">
              <a:spcBef>
                <a:spcPct val="20000"/>
              </a:spcBef>
              <a:buClr>
                <a:srgbClr val="000000"/>
              </a:buClr>
              <a:buFont typeface="Arial" pitchFamily="-72" charset="0"/>
              <a:buChar char="•"/>
            </a:pPr>
            <a:endParaRPr lang="en-US" sz="2000">
              <a:solidFill>
                <a:srgbClr val="000000"/>
              </a:solidFill>
              <a:latin typeface="Franklin Gothic Medium"/>
              <a:ea typeface="ＭＳ Ｐゴシック"/>
            </a:endParaRPr>
          </a:p>
        </p:txBody>
      </p:sp>
    </p:spTree>
    <p:extLst>
      <p:ext uri="{BB962C8B-B14F-4D97-AF65-F5344CB8AC3E}">
        <p14:creationId xmlns:p14="http://schemas.microsoft.com/office/powerpoint/2010/main" val="2799155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92BF-F371-EE4D-A8F1-59FBFA6ED08F}"/>
              </a:ext>
            </a:extLst>
          </p:cNvPr>
          <p:cNvSpPr>
            <a:spLocks noGrp="1"/>
          </p:cNvSpPr>
          <p:nvPr>
            <p:ph type="title"/>
          </p:nvPr>
        </p:nvSpPr>
        <p:spPr/>
        <p:txBody>
          <a:bodyPr/>
          <a:lstStyle/>
          <a:p>
            <a:r>
              <a:rPr lang="en-US" sz="2800">
                <a:latin typeface="Arial Rounded MT Bold"/>
                <a:ea typeface="ＭＳ Ｐゴシック"/>
              </a:rPr>
              <a:t>Automated Functional Test Feedback Loops</a:t>
            </a:r>
            <a:endParaRPr lang="en-US" sz="2800"/>
          </a:p>
        </p:txBody>
      </p:sp>
      <p:sp>
        <p:nvSpPr>
          <p:cNvPr id="3" name="Content Placeholder 2">
            <a:extLst>
              <a:ext uri="{FF2B5EF4-FFF2-40B4-BE49-F238E27FC236}">
                <a16:creationId xmlns:a16="http://schemas.microsoft.com/office/drawing/2014/main" id="{94E0B907-B64A-7C43-A6A2-260E34DD120A}"/>
              </a:ext>
            </a:extLst>
          </p:cNvPr>
          <p:cNvSpPr>
            <a:spLocks noGrp="1"/>
          </p:cNvSpPr>
          <p:nvPr>
            <p:ph idx="1"/>
          </p:nvPr>
        </p:nvSpPr>
        <p:spPr/>
        <p:txBody>
          <a:bodyPr/>
          <a:lstStyle/>
          <a:p>
            <a:pPr marL="0" lvl="0" indent="0">
              <a:buClr>
                <a:srgbClr val="000000"/>
              </a:buClr>
              <a:buNone/>
            </a:pPr>
            <a:r>
              <a:rPr lang="en-US" sz="2000" b="1">
                <a:solidFill>
                  <a:srgbClr val="000000"/>
                </a:solidFill>
                <a:latin typeface="Franklin Gothic Medium"/>
                <a:ea typeface="ＭＳ Ｐゴシック"/>
              </a:rPr>
              <a:t>How do we get there?</a:t>
            </a:r>
          </a:p>
          <a:p>
            <a:pPr lvl="0">
              <a:buClr>
                <a:srgbClr val="000000"/>
              </a:buClr>
            </a:pPr>
            <a:r>
              <a:rPr lang="en-US" sz="2000">
                <a:solidFill>
                  <a:srgbClr val="000000"/>
                </a:solidFill>
                <a:latin typeface="Franklin Gothic Medium"/>
                <a:ea typeface="ＭＳ Ｐゴシック"/>
              </a:rPr>
              <a:t>Continuous Integration</a:t>
            </a:r>
          </a:p>
          <a:p>
            <a:pPr>
              <a:buClr>
                <a:srgbClr val="000000"/>
              </a:buClr>
            </a:pPr>
            <a:r>
              <a:rPr lang="en-US" sz="2000">
                <a:solidFill>
                  <a:srgbClr val="000000"/>
                </a:solidFill>
                <a:latin typeface="Franklin Gothic Medium"/>
                <a:ea typeface="ＭＳ Ｐゴシック"/>
              </a:rPr>
              <a:t>Dev and Test working together </a:t>
            </a:r>
            <a:endParaRPr lang="en-US" sz="2000">
              <a:solidFill>
                <a:srgbClr val="FF0000"/>
              </a:solidFill>
            </a:endParaRPr>
          </a:p>
          <a:p>
            <a:pPr marL="0" indent="0">
              <a:spcBef>
                <a:spcPts val="2000"/>
              </a:spcBef>
              <a:buClr>
                <a:srgbClr val="000000"/>
              </a:buClr>
              <a:buNone/>
            </a:pPr>
            <a:r>
              <a:rPr lang="en-US" sz="2000" b="1">
                <a:solidFill>
                  <a:srgbClr val="000000"/>
                </a:solidFill>
                <a:latin typeface="Franklin Gothic Medium"/>
                <a:ea typeface="ＭＳ Ｐゴシック"/>
              </a:rPr>
              <a:t>Cultural enablers</a:t>
            </a:r>
            <a:endParaRPr lang="en-US" sz="2000" b="1">
              <a:latin typeface="Franklin Gothic Medium"/>
              <a:ea typeface="ＭＳ Ｐゴシック"/>
            </a:endParaRPr>
          </a:p>
          <a:p>
            <a:pPr>
              <a:buClr>
                <a:srgbClr val="000000"/>
              </a:buClr>
            </a:pPr>
            <a:r>
              <a:rPr lang="en-US" sz="2000">
                <a:solidFill>
                  <a:srgbClr val="000000"/>
                </a:solidFill>
                <a:latin typeface="Franklin Gothic Medium"/>
                <a:ea typeface="ＭＳ Ｐゴシック"/>
              </a:rPr>
              <a:t>Understand priorities and goals</a:t>
            </a:r>
          </a:p>
          <a:p>
            <a:pPr>
              <a:buClr>
                <a:srgbClr val="000000"/>
              </a:buClr>
            </a:pPr>
            <a:r>
              <a:rPr lang="en-US" sz="2000">
                <a:solidFill>
                  <a:srgbClr val="000000"/>
                </a:solidFill>
                <a:latin typeface="Franklin Gothic Medium"/>
                <a:ea typeface="ＭＳ Ｐゴシック"/>
              </a:rPr>
              <a:t>Trust and alignment across teams </a:t>
            </a:r>
          </a:p>
          <a:p>
            <a:pPr marL="0" lvl="0" indent="0">
              <a:spcBef>
                <a:spcPts val="2000"/>
              </a:spcBef>
              <a:buClr>
                <a:srgbClr val="000000"/>
              </a:buClr>
              <a:buNone/>
            </a:pPr>
            <a:r>
              <a:rPr lang="en-US" sz="2000" b="1">
                <a:solidFill>
                  <a:srgbClr val="000000"/>
                </a:solidFill>
                <a:latin typeface="Franklin Gothic Medium"/>
                <a:ea typeface="ＭＳ Ｐゴシック"/>
              </a:rPr>
              <a:t>What is the team now capable of?</a:t>
            </a:r>
            <a:endParaRPr lang="en-US" sz="2000" b="1"/>
          </a:p>
          <a:p>
            <a:pPr>
              <a:buClr>
                <a:srgbClr val="000000"/>
              </a:buClr>
            </a:pPr>
            <a:r>
              <a:rPr lang="en-US" sz="2000">
                <a:solidFill>
                  <a:srgbClr val="000000"/>
                </a:solidFill>
                <a:latin typeface="Franklin Gothic Medium"/>
                <a:ea typeface="ＭＳ Ｐゴシック"/>
              </a:rPr>
              <a:t>Building quality in </a:t>
            </a:r>
          </a:p>
          <a:p>
            <a:pPr marL="0" indent="0">
              <a:buClr>
                <a:srgbClr val="000000"/>
              </a:buClr>
              <a:buNone/>
            </a:pPr>
            <a:endParaRPr lang="en-US" sz="2000"/>
          </a:p>
        </p:txBody>
      </p:sp>
      <p:pic>
        <p:nvPicPr>
          <p:cNvPr id="4" name="Picture 4" descr="A picture containing building, black, sitting, man&#10;&#10;Description generated with very high confidence">
            <a:extLst>
              <a:ext uri="{FF2B5EF4-FFF2-40B4-BE49-F238E27FC236}">
                <a16:creationId xmlns:a16="http://schemas.microsoft.com/office/drawing/2014/main" id="{EED97E50-0040-41F9-815C-973CF40FDA79}"/>
              </a:ext>
            </a:extLst>
          </p:cNvPr>
          <p:cNvPicPr>
            <a:picLocks noChangeAspect="1"/>
          </p:cNvPicPr>
          <p:nvPr/>
        </p:nvPicPr>
        <p:blipFill>
          <a:blip r:embed="rId3"/>
          <a:stretch>
            <a:fillRect/>
          </a:stretch>
        </p:blipFill>
        <p:spPr>
          <a:xfrm>
            <a:off x="5185879" y="1201908"/>
            <a:ext cx="3241548" cy="3241548"/>
          </a:xfrm>
          <a:prstGeom prst="rect">
            <a:avLst/>
          </a:prstGeom>
        </p:spPr>
      </p:pic>
    </p:spTree>
    <p:extLst>
      <p:ext uri="{BB962C8B-B14F-4D97-AF65-F5344CB8AC3E}">
        <p14:creationId xmlns:p14="http://schemas.microsoft.com/office/powerpoint/2010/main" val="1515083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E5F6-EEBE-47BE-928F-20B4100E98E2}"/>
              </a:ext>
            </a:extLst>
          </p:cNvPr>
          <p:cNvSpPr>
            <a:spLocks noGrp="1"/>
          </p:cNvSpPr>
          <p:nvPr>
            <p:ph type="title"/>
          </p:nvPr>
        </p:nvSpPr>
        <p:spPr/>
        <p:txBody>
          <a:bodyPr/>
          <a:lstStyle/>
          <a:p>
            <a:r>
              <a:rPr lang="en-US" sz="3000">
                <a:latin typeface="Arial Rounded MT Bold"/>
                <a:ea typeface="ＭＳ Ｐゴシック"/>
              </a:rPr>
              <a:t>Validation Across Many Environments</a:t>
            </a:r>
          </a:p>
        </p:txBody>
      </p:sp>
      <p:sp>
        <p:nvSpPr>
          <p:cNvPr id="3" name="Content Placeholder 2">
            <a:extLst>
              <a:ext uri="{FF2B5EF4-FFF2-40B4-BE49-F238E27FC236}">
                <a16:creationId xmlns:a16="http://schemas.microsoft.com/office/drawing/2014/main" id="{E23E211C-92AB-418B-9079-949E67EA6E25}"/>
              </a:ext>
            </a:extLst>
          </p:cNvPr>
          <p:cNvSpPr>
            <a:spLocks noGrp="1"/>
          </p:cNvSpPr>
          <p:nvPr>
            <p:ph idx="1"/>
          </p:nvPr>
        </p:nvSpPr>
        <p:spPr>
          <a:xfrm>
            <a:off x="457200" y="1200151"/>
            <a:ext cx="4298162" cy="3394472"/>
          </a:xfrm>
        </p:spPr>
        <p:txBody>
          <a:bodyPr/>
          <a:lstStyle/>
          <a:p>
            <a:pPr marL="0" lvl="0" indent="0">
              <a:buClr>
                <a:srgbClr val="000000"/>
              </a:buClr>
              <a:buNone/>
            </a:pPr>
            <a:r>
              <a:rPr lang="en-US" sz="2000" b="1">
                <a:solidFill>
                  <a:srgbClr val="000000"/>
                </a:solidFill>
                <a:latin typeface="Franklin Gothic Medium"/>
                <a:ea typeface="ＭＳ Ｐゴシック"/>
              </a:rPr>
              <a:t>How do we get there?</a:t>
            </a:r>
          </a:p>
          <a:p>
            <a:pPr>
              <a:buClr>
                <a:srgbClr val="000000"/>
              </a:buClr>
            </a:pPr>
            <a:r>
              <a:rPr lang="en-US" sz="1800">
                <a:solidFill>
                  <a:srgbClr val="000000"/>
                </a:solidFill>
                <a:latin typeface="Franklin Gothic Medium"/>
                <a:ea typeface="ＭＳ Ｐゴシック"/>
              </a:rPr>
              <a:t>Shift left on everything </a:t>
            </a:r>
          </a:p>
          <a:p>
            <a:pPr>
              <a:buClr>
                <a:srgbClr val="000000"/>
              </a:buClr>
            </a:pPr>
            <a:r>
              <a:rPr lang="en-US" sz="1800">
                <a:solidFill>
                  <a:srgbClr val="000000"/>
                </a:solidFill>
                <a:latin typeface="Franklin Gothic Medium"/>
                <a:ea typeface="ＭＳ Ｐゴシック"/>
              </a:rPr>
              <a:t>Test data management</a:t>
            </a:r>
            <a:endParaRPr lang="en-US" sz="1800"/>
          </a:p>
          <a:p>
            <a:pPr>
              <a:buClr>
                <a:srgbClr val="000000"/>
              </a:buClr>
            </a:pPr>
            <a:r>
              <a:rPr lang="en-US" sz="1800">
                <a:solidFill>
                  <a:srgbClr val="000000"/>
                </a:solidFill>
                <a:latin typeface="Franklin Gothic Medium"/>
                <a:ea typeface="ＭＳ Ｐゴシック"/>
              </a:rPr>
              <a:t>Continuous Delivery</a:t>
            </a:r>
            <a:endParaRPr lang="en-US" sz="1800"/>
          </a:p>
          <a:p>
            <a:pPr>
              <a:buClr>
                <a:srgbClr val="000000"/>
              </a:buClr>
            </a:pPr>
            <a:r>
              <a:rPr lang="en-US" sz="1800">
                <a:solidFill>
                  <a:srgbClr val="000000"/>
                </a:solidFill>
                <a:latin typeface="Franklin Gothic Medium"/>
                <a:ea typeface="ＭＳ Ｐゴシック"/>
              </a:rPr>
              <a:t>Infrastructure as Code</a:t>
            </a:r>
          </a:p>
          <a:p>
            <a:pPr marL="0" indent="0">
              <a:spcBef>
                <a:spcPts val="2000"/>
              </a:spcBef>
              <a:buClr>
                <a:srgbClr val="000000"/>
              </a:buClr>
              <a:buNone/>
            </a:pPr>
            <a:r>
              <a:rPr lang="en-US" sz="2000" b="1">
                <a:latin typeface="Franklin Gothic Medium"/>
                <a:ea typeface="ＭＳ Ｐゴシック"/>
              </a:rPr>
              <a:t>Cultural &amp; Lean Enablers</a:t>
            </a:r>
          </a:p>
          <a:p>
            <a:pPr>
              <a:buClr>
                <a:srgbClr val="000000"/>
              </a:buClr>
            </a:pPr>
            <a:r>
              <a:rPr lang="en-US" sz="1800">
                <a:solidFill>
                  <a:srgbClr val="000000"/>
                </a:solidFill>
                <a:latin typeface="Franklin Gothic Medium"/>
                <a:ea typeface="ＭＳ Ｐゴシック"/>
              </a:rPr>
              <a:t>Teams aligned on goals &amp; outcomes</a:t>
            </a:r>
          </a:p>
          <a:p>
            <a:pPr>
              <a:buClr>
                <a:srgbClr val="000000"/>
              </a:buClr>
            </a:pPr>
            <a:r>
              <a:rPr lang="en-US" sz="1800">
                <a:solidFill>
                  <a:srgbClr val="000000"/>
                </a:solidFill>
                <a:latin typeface="Franklin Gothic Medium"/>
                <a:ea typeface="ＭＳ Ｐゴシック"/>
              </a:rPr>
              <a:t>Fix issues collaboratively in real time</a:t>
            </a:r>
          </a:p>
          <a:p>
            <a:pPr>
              <a:buClr>
                <a:srgbClr val="000000"/>
              </a:buClr>
            </a:pPr>
            <a:r>
              <a:rPr lang="en-US" sz="1800">
                <a:solidFill>
                  <a:srgbClr val="000000"/>
                </a:solidFill>
                <a:latin typeface="Franklin Gothic Medium"/>
                <a:ea typeface="ＭＳ Ｐゴシック"/>
              </a:rPr>
              <a:t>Support team experimentation</a:t>
            </a:r>
            <a:endParaRPr lang="en-US" sz="1800">
              <a:latin typeface="Franklin Gothic Medium"/>
              <a:ea typeface="ＭＳ Ｐゴシック"/>
            </a:endParaRPr>
          </a:p>
          <a:p>
            <a:pPr marL="0" indent="0">
              <a:buClr>
                <a:srgbClr val="000000"/>
              </a:buClr>
              <a:buNone/>
            </a:pPr>
            <a:endParaRPr lang="en-US" sz="2000"/>
          </a:p>
        </p:txBody>
      </p:sp>
      <p:sp>
        <p:nvSpPr>
          <p:cNvPr id="4" name="TextBox 3">
            <a:extLst>
              <a:ext uri="{FF2B5EF4-FFF2-40B4-BE49-F238E27FC236}">
                <a16:creationId xmlns:a16="http://schemas.microsoft.com/office/drawing/2014/main" id="{5FFE1803-726B-4445-BE29-7F4C7E57D1D8}"/>
              </a:ext>
            </a:extLst>
          </p:cNvPr>
          <p:cNvSpPr txBox="1"/>
          <p:nvPr/>
        </p:nvSpPr>
        <p:spPr>
          <a:xfrm>
            <a:off x="4677224" y="1287718"/>
            <a:ext cx="411848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buClr>
                <a:srgbClr val="000000"/>
              </a:buClr>
            </a:pPr>
            <a:r>
              <a:rPr lang="en-US" sz="2000" b="1">
                <a:latin typeface="Franklin Gothic Medium"/>
                <a:ea typeface="ＭＳ Ｐゴシック"/>
              </a:rPr>
              <a:t>W</a:t>
            </a:r>
            <a:r>
              <a:rPr lang="en-US" sz="2000" b="1">
                <a:solidFill>
                  <a:srgbClr val="000000"/>
                </a:solidFill>
                <a:latin typeface="Franklin Gothic Medium"/>
                <a:ea typeface="ＭＳ Ｐゴシック"/>
              </a:rPr>
              <a:t>hat is the team now capable of?​</a:t>
            </a:r>
          </a:p>
          <a:p>
            <a:pPr marL="342900" indent="-342900">
              <a:spcBef>
                <a:spcPct val="20000"/>
              </a:spcBef>
              <a:buClr>
                <a:srgbClr val="000000"/>
              </a:buClr>
              <a:buFont typeface="Arial"/>
              <a:buChar char="•"/>
            </a:pPr>
            <a:r>
              <a:rPr lang="en-US" sz="2000">
                <a:solidFill>
                  <a:srgbClr val="000000"/>
                </a:solidFill>
                <a:latin typeface="Franklin Gothic Medium"/>
                <a:ea typeface="ＭＳ Ｐゴシック"/>
              </a:rPr>
              <a:t>Practice production deployments </a:t>
            </a:r>
          </a:p>
          <a:p>
            <a:pPr marL="342900" indent="-342900">
              <a:spcBef>
                <a:spcPct val="20000"/>
              </a:spcBef>
              <a:buClr>
                <a:srgbClr val="000000"/>
              </a:buClr>
              <a:buFont typeface="Arial"/>
              <a:buChar char="•"/>
            </a:pPr>
            <a:r>
              <a:rPr lang="en-US" sz="2000">
                <a:solidFill>
                  <a:srgbClr val="000000"/>
                </a:solidFill>
                <a:latin typeface="Franklin Gothic Medium"/>
                <a:ea typeface="ＭＳ Ｐゴシック"/>
              </a:rPr>
              <a:t>Integration &amp; load test​ing</a:t>
            </a:r>
            <a:endParaRPr lang="en-US"/>
          </a:p>
          <a:p>
            <a:pPr marL="342900" indent="-342900">
              <a:spcBef>
                <a:spcPct val="20000"/>
              </a:spcBef>
              <a:buClr>
                <a:srgbClr val="000000"/>
              </a:buClr>
              <a:buFont typeface="Arial"/>
              <a:buChar char="•"/>
            </a:pPr>
            <a:endParaRPr lang="en-US" sz="2000">
              <a:solidFill>
                <a:srgbClr val="000000"/>
              </a:solidFill>
              <a:latin typeface="Franklin Gothic Medium"/>
              <a:ea typeface="ＭＳ Ｐゴシック"/>
            </a:endParaRPr>
          </a:p>
        </p:txBody>
      </p:sp>
    </p:spTree>
    <p:extLst>
      <p:ext uri="{BB962C8B-B14F-4D97-AF65-F5344CB8AC3E}">
        <p14:creationId xmlns:p14="http://schemas.microsoft.com/office/powerpoint/2010/main" val="490481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A3B8-ED6C-4349-9A7E-869DAB9057D5}"/>
              </a:ext>
            </a:extLst>
          </p:cNvPr>
          <p:cNvSpPr>
            <a:spLocks noGrp="1"/>
          </p:cNvSpPr>
          <p:nvPr>
            <p:ph type="title"/>
          </p:nvPr>
        </p:nvSpPr>
        <p:spPr/>
        <p:txBody>
          <a:bodyPr/>
          <a:lstStyle/>
          <a:p>
            <a:r>
              <a:rPr lang="en-US">
                <a:latin typeface="Arial Rounded MT Bold"/>
                <a:ea typeface="ＭＳ Ｐゴシック"/>
              </a:rPr>
              <a:t>System Health</a:t>
            </a:r>
            <a:endParaRPr lang="en-US"/>
          </a:p>
        </p:txBody>
      </p:sp>
      <p:sp>
        <p:nvSpPr>
          <p:cNvPr id="5" name="Content Placeholder 2">
            <a:extLst>
              <a:ext uri="{FF2B5EF4-FFF2-40B4-BE49-F238E27FC236}">
                <a16:creationId xmlns:a16="http://schemas.microsoft.com/office/drawing/2014/main" id="{5445F214-CE73-4E7B-9641-A85E41916F2C}"/>
              </a:ext>
            </a:extLst>
          </p:cNvPr>
          <p:cNvSpPr>
            <a:spLocks noGrp="1"/>
          </p:cNvSpPr>
          <p:nvPr>
            <p:ph idx="1"/>
          </p:nvPr>
        </p:nvSpPr>
        <p:spPr>
          <a:xfrm>
            <a:off x="457200" y="1092151"/>
            <a:ext cx="5630162" cy="3628472"/>
          </a:xfrm>
        </p:spPr>
        <p:txBody>
          <a:bodyPr/>
          <a:lstStyle/>
          <a:p>
            <a:pPr marL="0" lvl="0" indent="0">
              <a:buClr>
                <a:srgbClr val="000000"/>
              </a:buClr>
              <a:buNone/>
            </a:pPr>
            <a:r>
              <a:rPr lang="en-US" sz="2000" b="1">
                <a:solidFill>
                  <a:srgbClr val="000000"/>
                </a:solidFill>
                <a:latin typeface="Franklin Gothic Medium"/>
                <a:ea typeface="ＭＳ Ｐゴシック"/>
              </a:rPr>
              <a:t>How do we get there?</a:t>
            </a:r>
          </a:p>
          <a:p>
            <a:pPr>
              <a:buClr>
                <a:srgbClr val="000000"/>
              </a:buClr>
            </a:pPr>
            <a:r>
              <a:rPr lang="en-US" sz="1800">
                <a:solidFill>
                  <a:srgbClr val="000000"/>
                </a:solidFill>
                <a:latin typeface="Franklin Gothic Medium"/>
                <a:ea typeface="ＭＳ Ｐゴシック"/>
              </a:rPr>
              <a:t>Code instrumentation</a:t>
            </a:r>
          </a:p>
          <a:p>
            <a:pPr>
              <a:buClr>
                <a:srgbClr val="000000"/>
              </a:buClr>
            </a:pPr>
            <a:r>
              <a:rPr lang="en-US" sz="1800">
                <a:latin typeface="Franklin Gothic Medium"/>
                <a:ea typeface="ＭＳ Ｐゴシック"/>
              </a:rPr>
              <a:t>Monitoring</a:t>
            </a:r>
          </a:p>
          <a:p>
            <a:pPr>
              <a:buClr>
                <a:srgbClr val="000000"/>
              </a:buClr>
            </a:pPr>
            <a:r>
              <a:rPr lang="en-US" sz="1800">
                <a:latin typeface="Franklin Gothic Medium"/>
                <a:ea typeface="ＭＳ Ｐゴシック"/>
              </a:rPr>
              <a:t>Alerts</a:t>
            </a:r>
          </a:p>
          <a:p>
            <a:pPr marL="0" indent="0">
              <a:spcBef>
                <a:spcPts val="2000"/>
              </a:spcBef>
              <a:buClr>
                <a:srgbClr val="000000"/>
              </a:buClr>
              <a:buNone/>
            </a:pPr>
            <a:r>
              <a:rPr lang="en-US" sz="2000" b="1">
                <a:latin typeface="Franklin Gothic Medium"/>
                <a:ea typeface="ＭＳ Ｐゴシック"/>
              </a:rPr>
              <a:t>Cultural &amp; Lean Enablers</a:t>
            </a:r>
          </a:p>
          <a:p>
            <a:pPr>
              <a:buClr>
                <a:srgbClr val="000000"/>
              </a:buClr>
            </a:pPr>
            <a:r>
              <a:rPr lang="en-US" sz="1800">
                <a:latin typeface="Franklin Gothic Medium"/>
                <a:ea typeface="ＭＳ Ｐゴシック"/>
              </a:rPr>
              <a:t>Dev &amp; Ops working together</a:t>
            </a:r>
          </a:p>
          <a:p>
            <a:pPr marL="0" indent="0">
              <a:spcBef>
                <a:spcPts val="2000"/>
              </a:spcBef>
              <a:buClr>
                <a:srgbClr val="000000"/>
              </a:buClr>
              <a:buNone/>
            </a:pPr>
            <a:r>
              <a:rPr lang="en-US" sz="2000" b="1">
                <a:latin typeface="Franklin Gothic Medium"/>
                <a:ea typeface="ＭＳ Ｐゴシック"/>
              </a:rPr>
              <a:t>What is the team now capable of? </a:t>
            </a:r>
          </a:p>
          <a:p>
            <a:pPr>
              <a:buClr>
                <a:srgbClr val="000000"/>
              </a:buClr>
              <a:buFont typeface="Arial,Sans-Serif" pitchFamily="-72" charset="0"/>
            </a:pPr>
            <a:r>
              <a:rPr lang="en-US" sz="1800">
                <a:latin typeface="Franklin Gothic Medium"/>
                <a:ea typeface="ＭＳ Ｐゴシック"/>
              </a:rPr>
              <a:t>Understand &amp; measure system health proactively </a:t>
            </a:r>
          </a:p>
          <a:p>
            <a:pPr marL="285750" indent="-285750">
              <a:buClr>
                <a:srgbClr val="000000"/>
              </a:buClr>
              <a:buFont typeface="Arial,Sans-Serif" pitchFamily="-72" charset="0"/>
            </a:pPr>
            <a:r>
              <a:rPr lang="en-US" sz="1800">
                <a:latin typeface="Franklin Gothic Medium"/>
                <a:ea typeface="ＭＳ Ｐゴシック"/>
              </a:rPr>
              <a:t>Fix issues collaboratively in real time</a:t>
            </a:r>
          </a:p>
          <a:p>
            <a:pPr>
              <a:buClr>
                <a:srgbClr val="000000"/>
              </a:buClr>
            </a:pPr>
            <a:endParaRPr lang="en-US" sz="1800">
              <a:latin typeface="Franklin Gothic Medium"/>
              <a:ea typeface="ＭＳ Ｐゴシック"/>
            </a:endParaRPr>
          </a:p>
          <a:p>
            <a:pPr>
              <a:buClr>
                <a:srgbClr val="000000"/>
              </a:buClr>
            </a:pPr>
            <a:endParaRPr lang="en-US" sz="1800"/>
          </a:p>
          <a:p>
            <a:pPr>
              <a:spcBef>
                <a:spcPts val="2000"/>
              </a:spcBef>
              <a:buClr>
                <a:srgbClr val="000000"/>
              </a:buClr>
            </a:pPr>
            <a:endParaRPr lang="en-US" sz="1800"/>
          </a:p>
          <a:p>
            <a:pPr>
              <a:buClr>
                <a:srgbClr val="000000"/>
              </a:buClr>
            </a:pPr>
            <a:endParaRPr lang="en-US" sz="1800"/>
          </a:p>
          <a:p>
            <a:pPr marL="0" indent="0">
              <a:buClr>
                <a:srgbClr val="000000"/>
              </a:buClr>
              <a:buNone/>
            </a:pPr>
            <a:endParaRPr lang="en-US" sz="2000"/>
          </a:p>
        </p:txBody>
      </p:sp>
      <p:sp>
        <p:nvSpPr>
          <p:cNvPr id="7" name="TextBox 6">
            <a:extLst>
              <a:ext uri="{FF2B5EF4-FFF2-40B4-BE49-F238E27FC236}">
                <a16:creationId xmlns:a16="http://schemas.microsoft.com/office/drawing/2014/main" id="{604DEAAE-07BD-4309-8A75-0FD381BE2F4C}"/>
              </a:ext>
            </a:extLst>
          </p:cNvPr>
          <p:cNvSpPr txBox="1"/>
          <p:nvPr/>
        </p:nvSpPr>
        <p:spPr>
          <a:xfrm>
            <a:off x="4677224" y="1287718"/>
            <a:ext cx="41184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buClr>
                <a:srgbClr val="000000"/>
              </a:buClr>
            </a:pPr>
            <a:endParaRPr lang="en-US" sz="2000" b="1">
              <a:solidFill>
                <a:srgbClr val="000000"/>
              </a:solidFill>
              <a:latin typeface="Franklin Gothic Medium"/>
              <a:ea typeface="ＭＳ Ｐゴシック"/>
            </a:endParaRPr>
          </a:p>
        </p:txBody>
      </p:sp>
      <p:pic>
        <p:nvPicPr>
          <p:cNvPr id="4" name="Picture 5" descr="A picture containing yellow, sitting, parking, side&#10;&#10;Description generated with very high confidence">
            <a:extLst>
              <a:ext uri="{FF2B5EF4-FFF2-40B4-BE49-F238E27FC236}">
                <a16:creationId xmlns:a16="http://schemas.microsoft.com/office/drawing/2014/main" id="{4B8798CE-78BF-402B-AC62-424CA2C1B415}"/>
              </a:ext>
            </a:extLst>
          </p:cNvPr>
          <p:cNvPicPr>
            <a:picLocks noChangeAspect="1"/>
          </p:cNvPicPr>
          <p:nvPr/>
        </p:nvPicPr>
        <p:blipFill>
          <a:blip r:embed="rId2"/>
          <a:stretch>
            <a:fillRect/>
          </a:stretch>
        </p:blipFill>
        <p:spPr>
          <a:xfrm flipH="1">
            <a:off x="6022885" y="568350"/>
            <a:ext cx="2282229" cy="4114799"/>
          </a:xfrm>
          <a:prstGeom prst="rect">
            <a:avLst/>
          </a:prstGeom>
        </p:spPr>
      </p:pic>
    </p:spTree>
    <p:extLst>
      <p:ext uri="{BB962C8B-B14F-4D97-AF65-F5344CB8AC3E}">
        <p14:creationId xmlns:p14="http://schemas.microsoft.com/office/powerpoint/2010/main" val="218600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E5F6-EEBE-47BE-928F-20B4100E98E2}"/>
              </a:ext>
            </a:extLst>
          </p:cNvPr>
          <p:cNvSpPr>
            <a:spLocks noGrp="1"/>
          </p:cNvSpPr>
          <p:nvPr>
            <p:ph type="title"/>
          </p:nvPr>
        </p:nvSpPr>
        <p:spPr/>
        <p:txBody>
          <a:bodyPr/>
          <a:lstStyle/>
          <a:p>
            <a:r>
              <a:rPr lang="en-US" sz="3600">
                <a:latin typeface="Arial Rounded MT Bold"/>
                <a:ea typeface="ＭＳ Ｐゴシック"/>
              </a:rPr>
              <a:t>Production – User Feedback Loops</a:t>
            </a:r>
            <a:endParaRPr lang="en-US" sz="3600"/>
          </a:p>
        </p:txBody>
      </p:sp>
      <p:sp>
        <p:nvSpPr>
          <p:cNvPr id="3" name="Content Placeholder 2">
            <a:extLst>
              <a:ext uri="{FF2B5EF4-FFF2-40B4-BE49-F238E27FC236}">
                <a16:creationId xmlns:a16="http://schemas.microsoft.com/office/drawing/2014/main" id="{E23E211C-92AB-418B-9079-949E67EA6E25}"/>
              </a:ext>
            </a:extLst>
          </p:cNvPr>
          <p:cNvSpPr>
            <a:spLocks noGrp="1"/>
          </p:cNvSpPr>
          <p:nvPr>
            <p:ph idx="1"/>
          </p:nvPr>
        </p:nvSpPr>
        <p:spPr>
          <a:xfrm>
            <a:off x="457200" y="1200151"/>
            <a:ext cx="4728277" cy="3394472"/>
          </a:xfrm>
        </p:spPr>
        <p:txBody>
          <a:bodyPr/>
          <a:lstStyle/>
          <a:p>
            <a:r>
              <a:rPr lang="en-US">
                <a:latin typeface="Franklin Gothic Medium"/>
                <a:ea typeface="ＭＳ Ｐゴシック"/>
              </a:rPr>
              <a:t>Types of user feedback</a:t>
            </a:r>
            <a:endParaRPr lang="en-US"/>
          </a:p>
          <a:p>
            <a:pPr lvl="1"/>
            <a:r>
              <a:rPr lang="en-US" sz="2000">
                <a:latin typeface="Franklin Gothic Medium"/>
                <a:ea typeface="ＭＳ Ｐゴシック"/>
              </a:rPr>
              <a:t>Automated metrics (clicks, user flow, etc.)</a:t>
            </a:r>
          </a:p>
          <a:p>
            <a:pPr lvl="1"/>
            <a:r>
              <a:rPr lang="en-US" sz="2000">
                <a:latin typeface="Franklin Gothic Medium"/>
                <a:ea typeface="ＭＳ Ｐゴシック"/>
              </a:rPr>
              <a:t>User popups for typed-in feedback </a:t>
            </a:r>
            <a:endParaRPr lang="en-US" sz="2000"/>
          </a:p>
          <a:p>
            <a:pPr lvl="1"/>
            <a:r>
              <a:rPr lang="en-US" sz="2000">
                <a:latin typeface="Franklin Gothic Medium"/>
                <a:ea typeface="ＭＳ Ｐゴシック"/>
              </a:rPr>
              <a:t>A/B testing </a:t>
            </a:r>
          </a:p>
          <a:p>
            <a:pPr lvl="1"/>
            <a:r>
              <a:rPr lang="en-US" sz="2000">
                <a:latin typeface="Franklin Gothic Medium"/>
                <a:ea typeface="ＭＳ Ｐゴシック"/>
              </a:rPr>
              <a:t>Customer focus groups </a:t>
            </a:r>
          </a:p>
          <a:p>
            <a:pPr lvl="1"/>
            <a:r>
              <a:rPr lang="en-US" sz="2000">
                <a:latin typeface="Franklin Gothic Medium"/>
                <a:ea typeface="ＭＳ Ｐゴシック"/>
              </a:rPr>
              <a:t>Survey potential customers </a:t>
            </a:r>
          </a:p>
          <a:p>
            <a:pPr marL="457200" lvl="1" indent="0">
              <a:buNone/>
            </a:pPr>
            <a:endParaRPr lang="en-US" sz="2000">
              <a:latin typeface="Franklin Gothic Medium"/>
              <a:ea typeface="ＭＳ Ｐゴシック"/>
            </a:endParaRPr>
          </a:p>
          <a:p>
            <a:r>
              <a:rPr lang="en-US" sz="1800" i="1">
                <a:latin typeface="Franklin Gothic Medium"/>
                <a:ea typeface="ＭＳ Ｐゴシック"/>
              </a:rPr>
              <a:t>Note:Product cannot be the gatekeeper of customer feedback </a:t>
            </a:r>
            <a:endParaRPr lang="en-US" sz="1800">
              <a:latin typeface="Franklin Gothic Medium"/>
              <a:ea typeface="ＭＳ Ｐゴシック"/>
            </a:endParaRPr>
          </a:p>
        </p:txBody>
      </p:sp>
      <p:pic>
        <p:nvPicPr>
          <p:cNvPr id="4" name="Picture 4" descr="A picture containing indoor, cabinet, stove, oven&#10;&#10;Description generated with very high confidence">
            <a:extLst>
              <a:ext uri="{FF2B5EF4-FFF2-40B4-BE49-F238E27FC236}">
                <a16:creationId xmlns:a16="http://schemas.microsoft.com/office/drawing/2014/main" id="{707B0830-8AE0-4E3A-BF53-AF3D3F0A3B7A}"/>
              </a:ext>
            </a:extLst>
          </p:cNvPr>
          <p:cNvPicPr>
            <a:picLocks noChangeAspect="1"/>
          </p:cNvPicPr>
          <p:nvPr/>
        </p:nvPicPr>
        <p:blipFill rotWithShape="1">
          <a:blip r:embed="rId3"/>
          <a:srcRect l="7051" r="13461"/>
          <a:stretch/>
        </p:blipFill>
        <p:spPr>
          <a:xfrm>
            <a:off x="5477609" y="1415561"/>
            <a:ext cx="3283931" cy="2756388"/>
          </a:xfrm>
          <a:prstGeom prst="rect">
            <a:avLst/>
          </a:prstGeom>
        </p:spPr>
      </p:pic>
    </p:spTree>
    <p:extLst>
      <p:ext uri="{BB962C8B-B14F-4D97-AF65-F5344CB8AC3E}">
        <p14:creationId xmlns:p14="http://schemas.microsoft.com/office/powerpoint/2010/main" val="2113182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E5F6-EEBE-47BE-928F-20B4100E98E2}"/>
              </a:ext>
            </a:extLst>
          </p:cNvPr>
          <p:cNvSpPr>
            <a:spLocks noGrp="1"/>
          </p:cNvSpPr>
          <p:nvPr>
            <p:ph type="title"/>
          </p:nvPr>
        </p:nvSpPr>
        <p:spPr/>
        <p:txBody>
          <a:bodyPr/>
          <a:lstStyle/>
          <a:p>
            <a:r>
              <a:rPr lang="en-US" sz="3200">
                <a:latin typeface="Arial Rounded MT Bold"/>
                <a:ea typeface="ＭＳ Ｐゴシック"/>
              </a:rPr>
              <a:t>Culture Impact – User Feedback Loops</a:t>
            </a:r>
          </a:p>
        </p:txBody>
      </p:sp>
      <p:sp>
        <p:nvSpPr>
          <p:cNvPr id="3" name="Content Placeholder 2">
            <a:extLst>
              <a:ext uri="{FF2B5EF4-FFF2-40B4-BE49-F238E27FC236}">
                <a16:creationId xmlns:a16="http://schemas.microsoft.com/office/drawing/2014/main" id="{E23E211C-92AB-418B-9079-949E67EA6E25}"/>
              </a:ext>
            </a:extLst>
          </p:cNvPr>
          <p:cNvSpPr>
            <a:spLocks noGrp="1"/>
          </p:cNvSpPr>
          <p:nvPr>
            <p:ph idx="1"/>
          </p:nvPr>
        </p:nvSpPr>
        <p:spPr>
          <a:xfrm>
            <a:off x="457200" y="1248509"/>
            <a:ext cx="4207120" cy="3394472"/>
          </a:xfrm>
        </p:spPr>
        <p:txBody>
          <a:bodyPr/>
          <a:lstStyle/>
          <a:p>
            <a:r>
              <a:rPr lang="en-US" sz="2000">
                <a:solidFill>
                  <a:srgbClr val="000000"/>
                </a:solidFill>
                <a:latin typeface="Franklin Gothic Medium"/>
                <a:ea typeface="ＭＳ Ｐゴシック"/>
              </a:rPr>
              <a:t>Teams are now able to see what customers are doing and how they interact with the product</a:t>
            </a:r>
          </a:p>
          <a:p>
            <a:r>
              <a:rPr lang="en-US" sz="2000">
                <a:solidFill>
                  <a:srgbClr val="000000"/>
                </a:solidFill>
                <a:latin typeface="Franklin Gothic Medium"/>
                <a:ea typeface="ＭＳ Ｐゴシック"/>
              </a:rPr>
              <a:t>They begin to view their efforts more like experiments to be validated</a:t>
            </a:r>
          </a:p>
          <a:p>
            <a:r>
              <a:rPr lang="en-US" sz="2000">
                <a:solidFill>
                  <a:srgbClr val="000000"/>
                </a:solidFill>
                <a:latin typeface="Franklin Gothic Medium"/>
                <a:ea typeface="ＭＳ Ｐゴシック"/>
              </a:rPr>
              <a:t>Engagement rises as teams feel closer to customers: "I'm making a difference!"</a:t>
            </a:r>
            <a:endParaRPr lang="en-US" sz="2000">
              <a:solidFill>
                <a:srgbClr val="000000"/>
              </a:solidFill>
            </a:endParaRPr>
          </a:p>
        </p:txBody>
      </p:sp>
      <p:pic>
        <p:nvPicPr>
          <p:cNvPr id="4" name="Picture 4" descr="A group of people on a beach&#10;&#10;Description generated with very high confidence">
            <a:extLst>
              <a:ext uri="{FF2B5EF4-FFF2-40B4-BE49-F238E27FC236}">
                <a16:creationId xmlns:a16="http://schemas.microsoft.com/office/drawing/2014/main" id="{2FE973A0-2CA4-40AC-A37E-6A8FB8AE37AA}"/>
              </a:ext>
            </a:extLst>
          </p:cNvPr>
          <p:cNvPicPr>
            <a:picLocks noChangeAspect="1"/>
          </p:cNvPicPr>
          <p:nvPr/>
        </p:nvPicPr>
        <p:blipFill>
          <a:blip r:embed="rId2"/>
          <a:stretch>
            <a:fillRect/>
          </a:stretch>
        </p:blipFill>
        <p:spPr>
          <a:xfrm>
            <a:off x="4950070" y="1497330"/>
            <a:ext cx="3596053" cy="2219178"/>
          </a:xfrm>
          <a:prstGeom prst="rect">
            <a:avLst/>
          </a:prstGeom>
        </p:spPr>
      </p:pic>
    </p:spTree>
    <p:extLst>
      <p:ext uri="{BB962C8B-B14F-4D97-AF65-F5344CB8AC3E}">
        <p14:creationId xmlns:p14="http://schemas.microsoft.com/office/powerpoint/2010/main" val="78116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71E3-7D88-C142-A53A-A185BED73DDF}"/>
              </a:ext>
            </a:extLst>
          </p:cNvPr>
          <p:cNvSpPr>
            <a:spLocks noGrp="1"/>
          </p:cNvSpPr>
          <p:nvPr>
            <p:ph type="title"/>
          </p:nvPr>
        </p:nvSpPr>
        <p:spPr/>
        <p:txBody>
          <a:bodyPr/>
          <a:lstStyle/>
          <a:p>
            <a:r>
              <a:rPr lang="en-US" sz="3800">
                <a:latin typeface="Arial Rounded MT Bold"/>
                <a:ea typeface="ＭＳ Ｐゴシック"/>
              </a:rPr>
              <a:t>Feedback Loops Create Alignment</a:t>
            </a:r>
          </a:p>
        </p:txBody>
      </p:sp>
      <p:pic>
        <p:nvPicPr>
          <p:cNvPr id="3" name="Picture 4" descr="A picture containing man, table, water, holding&#10;&#10;Description generated with very high confidence">
            <a:extLst>
              <a:ext uri="{FF2B5EF4-FFF2-40B4-BE49-F238E27FC236}">
                <a16:creationId xmlns:a16="http://schemas.microsoft.com/office/drawing/2014/main" id="{5E502832-F1A2-49D9-ABC5-766B170BFF20}"/>
              </a:ext>
            </a:extLst>
          </p:cNvPr>
          <p:cNvPicPr>
            <a:picLocks noChangeAspect="1"/>
          </p:cNvPicPr>
          <p:nvPr/>
        </p:nvPicPr>
        <p:blipFill rotWithShape="1">
          <a:blip r:embed="rId3"/>
          <a:srcRect t="3994" r="107" b="11214"/>
          <a:stretch/>
        </p:blipFill>
        <p:spPr>
          <a:xfrm>
            <a:off x="1491448" y="1064903"/>
            <a:ext cx="5878132" cy="3463847"/>
          </a:xfrm>
          <a:prstGeom prst="rect">
            <a:avLst/>
          </a:prstGeom>
        </p:spPr>
      </p:pic>
      <p:sp>
        <p:nvSpPr>
          <p:cNvPr id="7" name="TextBox 6">
            <a:extLst>
              <a:ext uri="{FF2B5EF4-FFF2-40B4-BE49-F238E27FC236}">
                <a16:creationId xmlns:a16="http://schemas.microsoft.com/office/drawing/2014/main" id="{DA157B64-3A8E-4A5F-8609-4FA3800B623E}"/>
              </a:ext>
            </a:extLst>
          </p:cNvPr>
          <p:cNvSpPr txBox="1"/>
          <p:nvPr/>
        </p:nvSpPr>
        <p:spPr>
          <a:xfrm rot="4080000">
            <a:off x="2416693" y="3534828"/>
            <a:ext cx="9083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Pull Request</a:t>
            </a:r>
            <a:endParaRPr lang="en-US" sz="1200" b="1"/>
          </a:p>
        </p:txBody>
      </p:sp>
      <p:sp>
        <p:nvSpPr>
          <p:cNvPr id="9" name="TextBox 8">
            <a:extLst>
              <a:ext uri="{FF2B5EF4-FFF2-40B4-BE49-F238E27FC236}">
                <a16:creationId xmlns:a16="http://schemas.microsoft.com/office/drawing/2014/main" id="{0F1AF85E-426A-4171-AF7C-AC8460AE7504}"/>
              </a:ext>
            </a:extLst>
          </p:cNvPr>
          <p:cNvSpPr txBox="1"/>
          <p:nvPr/>
        </p:nvSpPr>
        <p:spPr>
          <a:xfrm rot="4380000">
            <a:off x="2868767" y="3298264"/>
            <a:ext cx="11590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Continuous Integration</a:t>
            </a:r>
            <a:endParaRPr lang="en-US" sz="1200" b="1"/>
          </a:p>
        </p:txBody>
      </p:sp>
      <p:sp>
        <p:nvSpPr>
          <p:cNvPr id="11" name="TextBox 10">
            <a:extLst>
              <a:ext uri="{FF2B5EF4-FFF2-40B4-BE49-F238E27FC236}">
                <a16:creationId xmlns:a16="http://schemas.microsoft.com/office/drawing/2014/main" id="{E580DC07-9C77-4030-A408-4BF572F9545F}"/>
              </a:ext>
            </a:extLst>
          </p:cNvPr>
          <p:cNvSpPr txBox="1"/>
          <p:nvPr/>
        </p:nvSpPr>
        <p:spPr>
          <a:xfrm rot="4560000">
            <a:off x="3232842" y="3112086"/>
            <a:ext cx="1800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Automated Functional Test</a:t>
            </a:r>
            <a:endParaRPr lang="en-US" sz="1200"/>
          </a:p>
        </p:txBody>
      </p:sp>
      <p:sp>
        <p:nvSpPr>
          <p:cNvPr id="13" name="TextBox 12">
            <a:extLst>
              <a:ext uri="{FF2B5EF4-FFF2-40B4-BE49-F238E27FC236}">
                <a16:creationId xmlns:a16="http://schemas.microsoft.com/office/drawing/2014/main" id="{1B7AAF44-E4B0-4D8D-9410-DD662403D274}"/>
              </a:ext>
            </a:extLst>
          </p:cNvPr>
          <p:cNvSpPr txBox="1"/>
          <p:nvPr/>
        </p:nvSpPr>
        <p:spPr>
          <a:xfrm rot="4560000">
            <a:off x="4044973" y="2841375"/>
            <a:ext cx="1800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Validation Across Environments</a:t>
            </a:r>
            <a:endParaRPr lang="en-US" sz="1200"/>
          </a:p>
        </p:txBody>
      </p:sp>
      <p:sp>
        <p:nvSpPr>
          <p:cNvPr id="15" name="TextBox 14">
            <a:extLst>
              <a:ext uri="{FF2B5EF4-FFF2-40B4-BE49-F238E27FC236}">
                <a16:creationId xmlns:a16="http://schemas.microsoft.com/office/drawing/2014/main" id="{762F0FAA-857D-43C8-994A-79FD0FC208BF}"/>
              </a:ext>
            </a:extLst>
          </p:cNvPr>
          <p:cNvSpPr txBox="1"/>
          <p:nvPr/>
        </p:nvSpPr>
        <p:spPr>
          <a:xfrm rot="4560000">
            <a:off x="4827026" y="2572760"/>
            <a:ext cx="18007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System Health</a:t>
            </a:r>
            <a:endParaRPr lang="en-US" sz="1200" b="1"/>
          </a:p>
        </p:txBody>
      </p:sp>
      <p:sp>
        <p:nvSpPr>
          <p:cNvPr id="17" name="TextBox 16">
            <a:extLst>
              <a:ext uri="{FF2B5EF4-FFF2-40B4-BE49-F238E27FC236}">
                <a16:creationId xmlns:a16="http://schemas.microsoft.com/office/drawing/2014/main" id="{C07542F4-C6AB-48D4-8211-4FFCEF8B4132}"/>
              </a:ext>
            </a:extLst>
          </p:cNvPr>
          <p:cNvSpPr txBox="1"/>
          <p:nvPr/>
        </p:nvSpPr>
        <p:spPr>
          <a:xfrm rot="4560000">
            <a:off x="5689288" y="2322102"/>
            <a:ext cx="18007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Arial"/>
                <a:ea typeface="ＭＳ Ｐゴシック"/>
              </a:rPr>
              <a:t>User Feedback</a:t>
            </a:r>
            <a:endParaRPr lang="en-US" sz="1200"/>
          </a:p>
        </p:txBody>
      </p:sp>
    </p:spTree>
    <p:extLst>
      <p:ext uri="{BB962C8B-B14F-4D97-AF65-F5344CB8AC3E}">
        <p14:creationId xmlns:p14="http://schemas.microsoft.com/office/powerpoint/2010/main" val="4016100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D40D-8B9A-3040-8BDB-F12E974AE7BA}"/>
              </a:ext>
            </a:extLst>
          </p:cNvPr>
          <p:cNvSpPr>
            <a:spLocks noGrp="1"/>
          </p:cNvSpPr>
          <p:nvPr>
            <p:ph type="title"/>
          </p:nvPr>
        </p:nvSpPr>
        <p:spPr/>
        <p:txBody>
          <a:bodyPr/>
          <a:lstStyle/>
          <a:p>
            <a:r>
              <a:rPr lang="en-US">
                <a:latin typeface="Arial Rounded MT Bold"/>
                <a:ea typeface="ＭＳ Ｐゴシック"/>
              </a:rPr>
              <a:t>Soon...</a:t>
            </a:r>
            <a:endParaRPr lang="en-US"/>
          </a:p>
        </p:txBody>
      </p:sp>
      <p:sp>
        <p:nvSpPr>
          <p:cNvPr id="3" name="Content Placeholder 2">
            <a:extLst>
              <a:ext uri="{FF2B5EF4-FFF2-40B4-BE49-F238E27FC236}">
                <a16:creationId xmlns:a16="http://schemas.microsoft.com/office/drawing/2014/main" id="{E2D1AB50-574A-AE44-A297-0B27A207C537}"/>
              </a:ext>
            </a:extLst>
          </p:cNvPr>
          <p:cNvSpPr>
            <a:spLocks noGrp="1"/>
          </p:cNvSpPr>
          <p:nvPr>
            <p:ph idx="1"/>
          </p:nvPr>
        </p:nvSpPr>
        <p:spPr>
          <a:xfrm>
            <a:off x="457200" y="1200151"/>
            <a:ext cx="5244611" cy="3394472"/>
          </a:xfrm>
        </p:spPr>
        <p:txBody>
          <a:bodyPr/>
          <a:lstStyle/>
          <a:p>
            <a:r>
              <a:rPr lang="en-US" sz="2400">
                <a:solidFill>
                  <a:srgbClr val="000000"/>
                </a:solidFill>
                <a:latin typeface="Franklin Gothic Medium"/>
                <a:ea typeface="ＭＳ Ｐゴシック"/>
              </a:rPr>
              <a:t>Teams come up with new questions they would like answers to</a:t>
            </a:r>
          </a:p>
          <a:p>
            <a:pPr lvl="1"/>
            <a:r>
              <a:rPr lang="en-US" sz="2000">
                <a:solidFill>
                  <a:srgbClr val="000000"/>
                </a:solidFill>
                <a:latin typeface="Franklin Gothic Medium"/>
                <a:ea typeface="ＭＳ Ｐゴシック"/>
              </a:rPr>
              <a:t>How long does it take for us to implement a feature once we learn we want to develop it?</a:t>
            </a:r>
          </a:p>
          <a:p>
            <a:pPr lvl="1"/>
            <a:r>
              <a:rPr lang="en-US" sz="2000">
                <a:solidFill>
                  <a:srgbClr val="000000"/>
                </a:solidFill>
                <a:latin typeface="Franklin Gothic Medium"/>
                <a:ea typeface="ＭＳ Ｐゴシック"/>
              </a:rPr>
              <a:t>What is our hypothesis around this feature/problem?</a:t>
            </a:r>
          </a:p>
          <a:p>
            <a:pPr lvl="1"/>
            <a:r>
              <a:rPr lang="en-US" sz="2000">
                <a:solidFill>
                  <a:srgbClr val="000000"/>
                </a:solidFill>
                <a:latin typeface="Franklin Gothic Medium"/>
                <a:ea typeface="ＭＳ Ｐゴシック"/>
              </a:rPr>
              <a:t>What is the minimum we need to do to validate our assumption?</a:t>
            </a:r>
          </a:p>
        </p:txBody>
      </p:sp>
      <p:pic>
        <p:nvPicPr>
          <p:cNvPr id="4" name="Picture 4" descr="A picture containing object, parachute, outdoor, flying&#10;&#10;Description generated with very high confidence">
            <a:extLst>
              <a:ext uri="{FF2B5EF4-FFF2-40B4-BE49-F238E27FC236}">
                <a16:creationId xmlns:a16="http://schemas.microsoft.com/office/drawing/2014/main" id="{982306F2-51E6-4020-A267-15EC08DF8381}"/>
              </a:ext>
            </a:extLst>
          </p:cNvPr>
          <p:cNvPicPr>
            <a:picLocks noChangeAspect="1"/>
          </p:cNvPicPr>
          <p:nvPr/>
        </p:nvPicPr>
        <p:blipFill rotWithShape="1">
          <a:blip r:embed="rId3"/>
          <a:srcRect l="27724" r="12821"/>
          <a:stretch/>
        </p:blipFill>
        <p:spPr>
          <a:xfrm>
            <a:off x="6079882" y="1288073"/>
            <a:ext cx="2518998" cy="3174023"/>
          </a:xfrm>
          <a:prstGeom prst="rect">
            <a:avLst/>
          </a:prstGeom>
        </p:spPr>
      </p:pic>
    </p:spTree>
    <p:extLst>
      <p:ext uri="{BB962C8B-B14F-4D97-AF65-F5344CB8AC3E}">
        <p14:creationId xmlns:p14="http://schemas.microsoft.com/office/powerpoint/2010/main" val="531127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D40D-8B9A-3040-8BDB-F12E974AE7BA}"/>
              </a:ext>
            </a:extLst>
          </p:cNvPr>
          <p:cNvSpPr>
            <a:spLocks noGrp="1"/>
          </p:cNvSpPr>
          <p:nvPr>
            <p:ph type="title"/>
          </p:nvPr>
        </p:nvSpPr>
        <p:spPr/>
        <p:txBody>
          <a:bodyPr/>
          <a:lstStyle/>
          <a:p>
            <a:r>
              <a:rPr lang="en-US"/>
              <a:t>Six months later…</a:t>
            </a:r>
          </a:p>
        </p:txBody>
      </p:sp>
      <p:sp>
        <p:nvSpPr>
          <p:cNvPr id="3" name="Content Placeholder 2">
            <a:extLst>
              <a:ext uri="{FF2B5EF4-FFF2-40B4-BE49-F238E27FC236}">
                <a16:creationId xmlns:a16="http://schemas.microsoft.com/office/drawing/2014/main" id="{E2D1AB50-574A-AE44-A297-0B27A207C537}"/>
              </a:ext>
            </a:extLst>
          </p:cNvPr>
          <p:cNvSpPr>
            <a:spLocks noGrp="1"/>
          </p:cNvSpPr>
          <p:nvPr>
            <p:ph idx="1"/>
          </p:nvPr>
        </p:nvSpPr>
        <p:spPr>
          <a:xfrm>
            <a:off x="457200" y="1200151"/>
            <a:ext cx="4695094" cy="3394472"/>
          </a:xfrm>
        </p:spPr>
        <p:txBody>
          <a:bodyPr/>
          <a:lstStyle/>
          <a:p>
            <a:r>
              <a:rPr lang="en-US">
                <a:latin typeface="Franklin Gothic Medium"/>
                <a:ea typeface="ＭＳ Ｐゴシック"/>
              </a:rPr>
              <a:t>We are releasing valuable features that customers want </a:t>
            </a:r>
            <a:endParaRPr lang="en-US"/>
          </a:p>
          <a:p>
            <a:r>
              <a:rPr lang="en-US">
                <a:latin typeface="Franklin Gothic Medium"/>
                <a:ea typeface="ＭＳ Ｐゴシック"/>
              </a:rPr>
              <a:t>Our customers love us  </a:t>
            </a:r>
            <a:endParaRPr lang="en-US"/>
          </a:p>
          <a:p>
            <a:r>
              <a:rPr lang="en-US">
                <a:latin typeface="Franklin Gothic Medium"/>
                <a:ea typeface="ＭＳ Ｐゴシック"/>
              </a:rPr>
              <a:t>Our employees are really engaged and won’t leave us for our competition</a:t>
            </a:r>
          </a:p>
          <a:p>
            <a:endParaRPr lang="en-US"/>
          </a:p>
        </p:txBody>
      </p:sp>
      <p:pic>
        <p:nvPicPr>
          <p:cNvPr id="8" name="Picture 8" descr="A picture containing room&#10;&#10;Description generated with very high confidence">
            <a:extLst>
              <a:ext uri="{FF2B5EF4-FFF2-40B4-BE49-F238E27FC236}">
                <a16:creationId xmlns:a16="http://schemas.microsoft.com/office/drawing/2014/main" id="{6C294BDF-FA8F-444B-84BB-E1C99EFB98BF}"/>
              </a:ext>
            </a:extLst>
          </p:cNvPr>
          <p:cNvPicPr>
            <a:picLocks noChangeAspect="1"/>
          </p:cNvPicPr>
          <p:nvPr/>
        </p:nvPicPr>
        <p:blipFill>
          <a:blip r:embed="rId2"/>
          <a:stretch>
            <a:fillRect/>
          </a:stretch>
        </p:blipFill>
        <p:spPr>
          <a:xfrm flipH="1">
            <a:off x="5196255" y="1111399"/>
            <a:ext cx="3248757" cy="3457031"/>
          </a:xfrm>
          <a:prstGeom prst="rect">
            <a:avLst/>
          </a:prstGeom>
        </p:spPr>
      </p:pic>
    </p:spTree>
    <p:extLst>
      <p:ext uri="{BB962C8B-B14F-4D97-AF65-F5344CB8AC3E}">
        <p14:creationId xmlns:p14="http://schemas.microsoft.com/office/powerpoint/2010/main" val="65408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44A2-1473-234B-BE0F-0B9633367F4A}"/>
              </a:ext>
            </a:extLst>
          </p:cNvPr>
          <p:cNvSpPr>
            <a:spLocks noGrp="1"/>
          </p:cNvSpPr>
          <p:nvPr>
            <p:ph type="title"/>
          </p:nvPr>
        </p:nvSpPr>
        <p:spPr/>
        <p:txBody>
          <a:bodyPr/>
          <a:lstStyle/>
          <a:p>
            <a:r>
              <a:rPr lang="en-US">
                <a:latin typeface="Arial Rounded MT Bold"/>
                <a:ea typeface="ＭＳ Ｐゴシック"/>
              </a:rPr>
              <a:t>We need to go faster!</a:t>
            </a:r>
            <a:endParaRPr lang="en-US"/>
          </a:p>
        </p:txBody>
      </p:sp>
      <p:sp>
        <p:nvSpPr>
          <p:cNvPr id="3" name="Content Placeholder 2">
            <a:extLst>
              <a:ext uri="{FF2B5EF4-FFF2-40B4-BE49-F238E27FC236}">
                <a16:creationId xmlns:a16="http://schemas.microsoft.com/office/drawing/2014/main" id="{B91F913D-7DC6-1741-A1C8-869D3EF5F05C}"/>
              </a:ext>
            </a:extLst>
          </p:cNvPr>
          <p:cNvSpPr>
            <a:spLocks noGrp="1"/>
          </p:cNvSpPr>
          <p:nvPr>
            <p:ph idx="1"/>
          </p:nvPr>
        </p:nvSpPr>
        <p:spPr>
          <a:xfrm>
            <a:off x="457200" y="1200151"/>
            <a:ext cx="5722375" cy="3394472"/>
          </a:xfrm>
        </p:spPr>
        <p:txBody>
          <a:bodyPr/>
          <a:lstStyle/>
          <a:p>
            <a:r>
              <a:rPr lang="en-US">
                <a:latin typeface="Franklin Gothic Medium"/>
                <a:ea typeface="ＭＳ Ｐゴシック"/>
              </a:rPr>
              <a:t>Let’s do "Scrum" and "Sprints"… </a:t>
            </a:r>
            <a:endParaRPr lang="en-US"/>
          </a:p>
          <a:p>
            <a:r>
              <a:rPr lang="en-US">
                <a:latin typeface="Franklin Gothic Medium"/>
                <a:ea typeface="ＭＳ Ｐゴシック"/>
              </a:rPr>
              <a:t>We need CI/CD and DevOps stuff! </a:t>
            </a:r>
          </a:p>
          <a:p>
            <a:r>
              <a:rPr lang="en-US">
                <a:latin typeface="Franklin Gothic Medium"/>
                <a:ea typeface="ＭＳ Ｐゴシック"/>
              </a:rPr>
              <a:t>Let’s just get rid of QA!</a:t>
            </a:r>
          </a:p>
          <a:p>
            <a:endParaRPr lang="en-US">
              <a:latin typeface="Franklin Gothic Medium"/>
              <a:ea typeface="ＭＳ Ｐゴシック"/>
            </a:endParaRPr>
          </a:p>
          <a:p>
            <a:pPr marL="0" indent="0">
              <a:buNone/>
            </a:pPr>
            <a:r>
              <a:rPr lang="en-US" i="1">
                <a:latin typeface="Franklin Gothic Medium"/>
                <a:ea typeface="ＭＳ Ｐゴシック"/>
              </a:rPr>
              <a:t>Finally, a plan! Hire consultants </a:t>
            </a:r>
            <a:br>
              <a:rPr lang="en-US" i="1">
                <a:latin typeface="Franklin Gothic Medium"/>
                <a:ea typeface="ＭＳ Ｐゴシック"/>
              </a:rPr>
            </a:br>
            <a:r>
              <a:rPr lang="en-US" i="1">
                <a:latin typeface="Franklin Gothic Medium"/>
                <a:ea typeface="ＭＳ Ｐゴシック"/>
              </a:rPr>
              <a:t>and buy all the tools ...</a:t>
            </a:r>
            <a:endParaRPr lang="en-US" i="1"/>
          </a:p>
        </p:txBody>
      </p:sp>
      <p:pic>
        <p:nvPicPr>
          <p:cNvPr id="4" name="Picture 4" descr="A group of people jumping in the water&#10;&#10;Description generated with very high confidence">
            <a:extLst>
              <a:ext uri="{FF2B5EF4-FFF2-40B4-BE49-F238E27FC236}">
                <a16:creationId xmlns:a16="http://schemas.microsoft.com/office/drawing/2014/main" id="{C6A5AEE1-FC4D-4C96-B786-AE60B790E790}"/>
              </a:ext>
            </a:extLst>
          </p:cNvPr>
          <p:cNvPicPr>
            <a:picLocks noChangeAspect="1"/>
          </p:cNvPicPr>
          <p:nvPr/>
        </p:nvPicPr>
        <p:blipFill rotWithShape="1">
          <a:blip r:embed="rId3"/>
          <a:srcRect r="43193" b="252"/>
          <a:stretch/>
        </p:blipFill>
        <p:spPr>
          <a:xfrm>
            <a:off x="6182341" y="1284031"/>
            <a:ext cx="2544621" cy="2971803"/>
          </a:xfrm>
          <a:prstGeom prst="rect">
            <a:avLst/>
          </a:prstGeom>
        </p:spPr>
      </p:pic>
    </p:spTree>
    <p:extLst>
      <p:ext uri="{BB962C8B-B14F-4D97-AF65-F5344CB8AC3E}">
        <p14:creationId xmlns:p14="http://schemas.microsoft.com/office/powerpoint/2010/main" val="2117010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3D4F-D125-7C47-983B-06B3E941F6EE}"/>
              </a:ext>
            </a:extLst>
          </p:cNvPr>
          <p:cNvSpPr>
            <a:spLocks noGrp="1"/>
          </p:cNvSpPr>
          <p:nvPr>
            <p:ph type="title"/>
          </p:nvPr>
        </p:nvSpPr>
        <p:spPr/>
        <p:txBody>
          <a:bodyPr/>
          <a:lstStyle/>
          <a:p>
            <a:r>
              <a:rPr lang="en-US">
                <a:latin typeface="Arial Rounded MT Bold"/>
                <a:ea typeface="ＭＳ Ｐゴシック"/>
              </a:rPr>
              <a:t>Business success story </a:t>
            </a:r>
            <a:endParaRPr lang="en-US"/>
          </a:p>
        </p:txBody>
      </p:sp>
      <p:sp>
        <p:nvSpPr>
          <p:cNvPr id="3" name="Content Placeholder 2">
            <a:extLst>
              <a:ext uri="{FF2B5EF4-FFF2-40B4-BE49-F238E27FC236}">
                <a16:creationId xmlns:a16="http://schemas.microsoft.com/office/drawing/2014/main" id="{C3D0B58F-3E71-9947-ABF8-88C58256501B}"/>
              </a:ext>
            </a:extLst>
          </p:cNvPr>
          <p:cNvSpPr>
            <a:spLocks noGrp="1"/>
          </p:cNvSpPr>
          <p:nvPr>
            <p:ph idx="1"/>
          </p:nvPr>
        </p:nvSpPr>
        <p:spPr>
          <a:xfrm>
            <a:off x="623119" y="1204760"/>
            <a:ext cx="4079312" cy="3394472"/>
          </a:xfrm>
        </p:spPr>
        <p:txBody>
          <a:bodyPr/>
          <a:lstStyle/>
          <a:p>
            <a:r>
              <a:rPr lang="en-US">
                <a:latin typeface="Franklin Gothic Medium"/>
                <a:ea typeface="ＭＳ Ｐゴシック"/>
              </a:rPr>
              <a:t>Capabilities --&gt; </a:t>
            </a:r>
            <a:endParaRPr lang="en-US">
              <a:latin typeface="Franklin Gothic Medium"/>
            </a:endParaRPr>
          </a:p>
          <a:p>
            <a:r>
              <a:rPr lang="en-US">
                <a:latin typeface="Franklin Gothic Medium"/>
                <a:ea typeface="ＭＳ Ｐゴシック"/>
              </a:rPr>
              <a:t>Feedback loops --&gt;</a:t>
            </a:r>
          </a:p>
          <a:p>
            <a:r>
              <a:rPr lang="en-US">
                <a:latin typeface="Franklin Gothic Medium"/>
                <a:ea typeface="ＭＳ Ｐゴシック"/>
              </a:rPr>
              <a:t>Culture changes --&gt; </a:t>
            </a:r>
            <a:endParaRPr lang="en-US"/>
          </a:p>
          <a:p>
            <a:r>
              <a:rPr lang="en-US">
                <a:latin typeface="Franklin Gothic Medium"/>
                <a:ea typeface="ＭＳ Ｐゴシック"/>
              </a:rPr>
              <a:t>More productive &amp; successful business</a:t>
            </a:r>
            <a:endParaRPr lang="en-US"/>
          </a:p>
        </p:txBody>
      </p:sp>
      <p:pic>
        <p:nvPicPr>
          <p:cNvPr id="4" name="Picture 4" descr="A couple of people that are standing in the sand on a beach&#10;&#10;Description generated with very high confidence">
            <a:extLst>
              <a:ext uri="{FF2B5EF4-FFF2-40B4-BE49-F238E27FC236}">
                <a16:creationId xmlns:a16="http://schemas.microsoft.com/office/drawing/2014/main" id="{2BD0CBF0-FF2C-42D6-B3AB-785F555C87C3}"/>
              </a:ext>
            </a:extLst>
          </p:cNvPr>
          <p:cNvPicPr>
            <a:picLocks noChangeAspect="1"/>
          </p:cNvPicPr>
          <p:nvPr/>
        </p:nvPicPr>
        <p:blipFill rotWithShape="1">
          <a:blip r:embed="rId2"/>
          <a:srcRect l="23211" r="18601" b="212"/>
          <a:stretch/>
        </p:blipFill>
        <p:spPr>
          <a:xfrm>
            <a:off x="5089607" y="1140667"/>
            <a:ext cx="2738835" cy="3521142"/>
          </a:xfrm>
          <a:prstGeom prst="rect">
            <a:avLst/>
          </a:prstGeom>
        </p:spPr>
      </p:pic>
    </p:spTree>
    <p:extLst>
      <p:ext uri="{BB962C8B-B14F-4D97-AF65-F5344CB8AC3E}">
        <p14:creationId xmlns:p14="http://schemas.microsoft.com/office/powerpoint/2010/main" val="1447128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JZruJ9dxHkl7PNVYJl-W1Ilghcn_p0k2b_KrVoqRSXmZq4ug9MUTtmAF529YardZcUNreM73sH5Nh7dYN8BzFz9luG6fu_s_RvVD3nMHc7OACbmFDZBwpxk98jAmyKcKm1WEiGKlUeU">
            <a:extLst>
              <a:ext uri="{FF2B5EF4-FFF2-40B4-BE49-F238E27FC236}">
                <a16:creationId xmlns:a16="http://schemas.microsoft.com/office/drawing/2014/main" id="{105AB626-AEE7-4442-A76E-09640734F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3" y="169187"/>
            <a:ext cx="9041130" cy="487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144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40D0-EA2E-47A3-AC24-85973D3AE4F9}"/>
              </a:ext>
            </a:extLst>
          </p:cNvPr>
          <p:cNvSpPr>
            <a:spLocks noGrp="1"/>
          </p:cNvSpPr>
          <p:nvPr>
            <p:ph type="title"/>
          </p:nvPr>
        </p:nvSpPr>
        <p:spPr/>
        <p:txBody>
          <a:bodyPr/>
          <a:lstStyle/>
          <a:p>
            <a:r>
              <a:rPr lang="en-US">
                <a:latin typeface="Arial Rounded MT Bold"/>
                <a:ea typeface="ＭＳ Ｐゴシック"/>
              </a:rPr>
              <a:t>Thank you!</a:t>
            </a:r>
            <a:endParaRPr lang="en-US"/>
          </a:p>
        </p:txBody>
      </p:sp>
      <p:pic>
        <p:nvPicPr>
          <p:cNvPr id="5" name="Picture 8" descr="A picture containing room&#10;&#10;Description generated with very high confidence">
            <a:extLst>
              <a:ext uri="{FF2B5EF4-FFF2-40B4-BE49-F238E27FC236}">
                <a16:creationId xmlns:a16="http://schemas.microsoft.com/office/drawing/2014/main" id="{DA8D957D-820B-4D04-A104-CA0EDC3290B4}"/>
              </a:ext>
            </a:extLst>
          </p:cNvPr>
          <p:cNvPicPr>
            <a:picLocks noChangeAspect="1"/>
          </p:cNvPicPr>
          <p:nvPr/>
        </p:nvPicPr>
        <p:blipFill>
          <a:blip r:embed="rId2"/>
          <a:stretch>
            <a:fillRect/>
          </a:stretch>
        </p:blipFill>
        <p:spPr>
          <a:xfrm flipH="1">
            <a:off x="3091923" y="1069191"/>
            <a:ext cx="2968399" cy="3165890"/>
          </a:xfrm>
          <a:prstGeom prst="rect">
            <a:avLst/>
          </a:prstGeom>
        </p:spPr>
      </p:pic>
      <p:sp>
        <p:nvSpPr>
          <p:cNvPr id="3" name="TextBox 2">
            <a:extLst>
              <a:ext uri="{FF2B5EF4-FFF2-40B4-BE49-F238E27FC236}">
                <a16:creationId xmlns:a16="http://schemas.microsoft.com/office/drawing/2014/main" id="{FEB16531-7C26-4691-89C2-8CEF9DE3329D}"/>
              </a:ext>
            </a:extLst>
          </p:cNvPr>
          <p:cNvSpPr txBox="1"/>
          <p:nvPr/>
        </p:nvSpPr>
        <p:spPr>
          <a:xfrm>
            <a:off x="2035834" y="44889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ea typeface="ＭＳ Ｐゴシック"/>
              </a:rPr>
              <a:t>@EstebanFGarcia</a:t>
            </a:r>
            <a:endParaRPr lang="en-US"/>
          </a:p>
        </p:txBody>
      </p:sp>
      <p:sp>
        <p:nvSpPr>
          <p:cNvPr id="7" name="TextBox 6">
            <a:extLst>
              <a:ext uri="{FF2B5EF4-FFF2-40B4-BE49-F238E27FC236}">
                <a16:creationId xmlns:a16="http://schemas.microsoft.com/office/drawing/2014/main" id="{A1F3987D-55C7-4E13-97B8-986FA3ADB703}"/>
              </a:ext>
            </a:extLst>
          </p:cNvPr>
          <p:cNvSpPr txBox="1"/>
          <p:nvPr/>
        </p:nvSpPr>
        <p:spPr>
          <a:xfrm>
            <a:off x="5238390" y="44889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ea typeface="ＭＳ Ｐゴシック"/>
              </a:rPr>
              <a:t>@</a:t>
            </a:r>
            <a:r>
              <a:rPr lang="en-US">
                <a:latin typeface="Arial"/>
                <a:ea typeface="ＭＳ Ｐゴシック"/>
                <a:cs typeface="Arial"/>
              </a:rPr>
              <a:t>HeidiAraya</a:t>
            </a:r>
            <a:endParaRPr lang="en-US"/>
          </a:p>
        </p:txBody>
      </p:sp>
    </p:spTree>
    <p:extLst>
      <p:ext uri="{BB962C8B-B14F-4D97-AF65-F5344CB8AC3E}">
        <p14:creationId xmlns:p14="http://schemas.microsoft.com/office/powerpoint/2010/main" val="2882794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07FE-0D61-1E4C-8841-5FA7E7818625}"/>
              </a:ext>
            </a:extLst>
          </p:cNvPr>
          <p:cNvSpPr>
            <a:spLocks noGrp="1"/>
          </p:cNvSpPr>
          <p:nvPr>
            <p:ph type="title"/>
          </p:nvPr>
        </p:nvSpPr>
        <p:spPr/>
        <p:txBody>
          <a:bodyPr/>
          <a:lstStyle/>
          <a:p>
            <a:r>
              <a:rPr lang="en-US"/>
              <a:t>... Nine months later…</a:t>
            </a:r>
          </a:p>
        </p:txBody>
      </p:sp>
      <p:sp>
        <p:nvSpPr>
          <p:cNvPr id="3" name="Content Placeholder 2">
            <a:extLst>
              <a:ext uri="{FF2B5EF4-FFF2-40B4-BE49-F238E27FC236}">
                <a16:creationId xmlns:a16="http://schemas.microsoft.com/office/drawing/2014/main" id="{8E8E6772-35E2-584A-879D-C0F02CC8FA40}"/>
              </a:ext>
            </a:extLst>
          </p:cNvPr>
          <p:cNvSpPr>
            <a:spLocks noGrp="1"/>
          </p:cNvSpPr>
          <p:nvPr>
            <p:ph idx="1"/>
          </p:nvPr>
        </p:nvSpPr>
        <p:spPr>
          <a:xfrm>
            <a:off x="2069509" y="1465085"/>
            <a:ext cx="6647569" cy="3394472"/>
          </a:xfrm>
        </p:spPr>
        <p:txBody>
          <a:bodyPr/>
          <a:lstStyle/>
          <a:p>
            <a:pPr marL="0" indent="0">
              <a:buNone/>
            </a:pPr>
            <a:r>
              <a:rPr lang="en-US">
                <a:latin typeface="Franklin Gothic Medium"/>
                <a:ea typeface="ＭＳ Ｐゴシック"/>
              </a:rPr>
              <a:t>Tools</a:t>
            </a:r>
            <a:endParaRPr lang="en-US"/>
          </a:p>
          <a:p>
            <a:pPr marL="0" indent="0">
              <a:buNone/>
            </a:pPr>
            <a:endParaRPr lang="en-US">
              <a:latin typeface="Franklin Gothic Medium"/>
              <a:ea typeface="ＭＳ Ｐゴシック"/>
            </a:endParaRPr>
          </a:p>
          <a:p>
            <a:pPr marL="0" indent="0">
              <a:buNone/>
            </a:pPr>
            <a:r>
              <a:rPr lang="en-US">
                <a:latin typeface="Franklin Gothic Medium"/>
                <a:ea typeface="ＭＳ Ｐゴシック"/>
              </a:rPr>
              <a:t>Scrum</a:t>
            </a:r>
          </a:p>
          <a:p>
            <a:pPr marL="0" indent="0">
              <a:buNone/>
            </a:pPr>
            <a:endParaRPr lang="en-US">
              <a:latin typeface="Franklin Gothic Medium"/>
              <a:ea typeface="ＭＳ Ｐゴシック"/>
            </a:endParaRPr>
          </a:p>
          <a:p>
            <a:pPr marL="0" indent="0">
              <a:buNone/>
            </a:pPr>
            <a:r>
              <a:rPr lang="en-US">
                <a:latin typeface="Franklin Gothic Medium"/>
                <a:ea typeface="ＭＳ Ｐゴシック"/>
              </a:rPr>
              <a:t>Automation </a:t>
            </a:r>
            <a:endParaRPr lang="en-US"/>
          </a:p>
        </p:txBody>
      </p:sp>
      <p:pic>
        <p:nvPicPr>
          <p:cNvPr id="6" name="Picture 6" descr="A picture containing plant, flower&#10;&#10;Description generated with very high confidence">
            <a:extLst>
              <a:ext uri="{FF2B5EF4-FFF2-40B4-BE49-F238E27FC236}">
                <a16:creationId xmlns:a16="http://schemas.microsoft.com/office/drawing/2014/main" id="{800F1058-8C61-4DE5-B06D-2DE5CA5C8E5C}"/>
              </a:ext>
            </a:extLst>
          </p:cNvPr>
          <p:cNvPicPr>
            <a:picLocks noChangeAspect="1"/>
          </p:cNvPicPr>
          <p:nvPr/>
        </p:nvPicPr>
        <p:blipFill>
          <a:blip r:embed="rId3"/>
          <a:stretch>
            <a:fillRect/>
          </a:stretch>
        </p:blipFill>
        <p:spPr>
          <a:xfrm>
            <a:off x="1111208" y="1051092"/>
            <a:ext cx="1036270" cy="1118656"/>
          </a:xfrm>
          <a:prstGeom prst="rect">
            <a:avLst/>
          </a:prstGeom>
        </p:spPr>
      </p:pic>
      <p:pic>
        <p:nvPicPr>
          <p:cNvPr id="8" name="Picture 6" descr="A picture containing plant, flower&#10;&#10;Description generated with very high confidence">
            <a:extLst>
              <a:ext uri="{FF2B5EF4-FFF2-40B4-BE49-F238E27FC236}">
                <a16:creationId xmlns:a16="http://schemas.microsoft.com/office/drawing/2014/main" id="{89749AAD-20CD-48BB-8C00-04262EE0AFB3}"/>
              </a:ext>
            </a:extLst>
          </p:cNvPr>
          <p:cNvPicPr>
            <a:picLocks noChangeAspect="1"/>
          </p:cNvPicPr>
          <p:nvPr/>
        </p:nvPicPr>
        <p:blipFill>
          <a:blip r:embed="rId3"/>
          <a:stretch>
            <a:fillRect/>
          </a:stretch>
        </p:blipFill>
        <p:spPr>
          <a:xfrm>
            <a:off x="1073360" y="2167598"/>
            <a:ext cx="1036270" cy="1118656"/>
          </a:xfrm>
          <a:prstGeom prst="rect">
            <a:avLst/>
          </a:prstGeom>
        </p:spPr>
      </p:pic>
      <p:pic>
        <p:nvPicPr>
          <p:cNvPr id="9" name="Picture 6" descr="A picture containing plant, flower&#10;&#10;Description generated with very high confidence">
            <a:extLst>
              <a:ext uri="{FF2B5EF4-FFF2-40B4-BE49-F238E27FC236}">
                <a16:creationId xmlns:a16="http://schemas.microsoft.com/office/drawing/2014/main" id="{2BC3D663-B174-4C43-8652-EBA2F050E587}"/>
              </a:ext>
            </a:extLst>
          </p:cNvPr>
          <p:cNvPicPr>
            <a:picLocks noChangeAspect="1"/>
          </p:cNvPicPr>
          <p:nvPr/>
        </p:nvPicPr>
        <p:blipFill>
          <a:blip r:embed="rId3"/>
          <a:stretch>
            <a:fillRect/>
          </a:stretch>
        </p:blipFill>
        <p:spPr>
          <a:xfrm>
            <a:off x="1111207" y="3348445"/>
            <a:ext cx="1036270" cy="1118656"/>
          </a:xfrm>
          <a:prstGeom prst="rect">
            <a:avLst/>
          </a:prstGeom>
        </p:spPr>
      </p:pic>
      <p:pic>
        <p:nvPicPr>
          <p:cNvPr id="4" name="Picture 4" descr="A person posing for the camera&#10;&#10;Description generated with very high confidence">
            <a:extLst>
              <a:ext uri="{FF2B5EF4-FFF2-40B4-BE49-F238E27FC236}">
                <a16:creationId xmlns:a16="http://schemas.microsoft.com/office/drawing/2014/main" id="{E89241BF-4C43-4F24-91EE-925C164240B8}"/>
              </a:ext>
            </a:extLst>
          </p:cNvPr>
          <p:cNvPicPr>
            <a:picLocks noChangeAspect="1"/>
          </p:cNvPicPr>
          <p:nvPr/>
        </p:nvPicPr>
        <p:blipFill rotWithShape="1">
          <a:blip r:embed="rId4"/>
          <a:srcRect l="13109" r="14622" b="252"/>
          <a:stretch/>
        </p:blipFill>
        <p:spPr>
          <a:xfrm>
            <a:off x="4744372" y="1284032"/>
            <a:ext cx="3323665" cy="3050153"/>
          </a:xfrm>
          <a:prstGeom prst="rect">
            <a:avLst/>
          </a:prstGeom>
        </p:spPr>
      </p:pic>
    </p:spTree>
    <p:extLst>
      <p:ext uri="{BB962C8B-B14F-4D97-AF65-F5344CB8AC3E}">
        <p14:creationId xmlns:p14="http://schemas.microsoft.com/office/powerpoint/2010/main" val="43924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A648-4108-034B-8A91-22598BB50CAE}"/>
              </a:ext>
            </a:extLst>
          </p:cNvPr>
          <p:cNvSpPr>
            <a:spLocks noGrp="1"/>
          </p:cNvSpPr>
          <p:nvPr>
            <p:ph type="title"/>
          </p:nvPr>
        </p:nvSpPr>
        <p:spPr/>
        <p:txBody>
          <a:bodyPr/>
          <a:lstStyle/>
          <a:p>
            <a:r>
              <a:rPr lang="en-US">
                <a:latin typeface="Arial Rounded MT Bold"/>
                <a:ea typeface="ＭＳ Ｐゴシック"/>
              </a:rPr>
              <a:t>We (still) have a problem!</a:t>
            </a:r>
          </a:p>
        </p:txBody>
      </p:sp>
      <p:sp>
        <p:nvSpPr>
          <p:cNvPr id="3" name="Content Placeholder 2">
            <a:extLst>
              <a:ext uri="{FF2B5EF4-FFF2-40B4-BE49-F238E27FC236}">
                <a16:creationId xmlns:a16="http://schemas.microsoft.com/office/drawing/2014/main" id="{0029B20C-3F7F-5849-B19A-2535F462D003}"/>
              </a:ext>
            </a:extLst>
          </p:cNvPr>
          <p:cNvSpPr>
            <a:spLocks noGrp="1"/>
          </p:cNvSpPr>
          <p:nvPr>
            <p:ph idx="1"/>
          </p:nvPr>
        </p:nvSpPr>
        <p:spPr>
          <a:xfrm>
            <a:off x="457200" y="1200151"/>
            <a:ext cx="4570236" cy="3394472"/>
          </a:xfrm>
        </p:spPr>
        <p:txBody>
          <a:bodyPr/>
          <a:lstStyle/>
          <a:p>
            <a:r>
              <a:rPr lang="en-US" sz="2200">
                <a:latin typeface="Franklin Gothic Medium"/>
                <a:ea typeface="ＭＳ Ｐゴシック"/>
              </a:rPr>
              <a:t>Our competition is releasing more features faster</a:t>
            </a:r>
          </a:p>
          <a:p>
            <a:r>
              <a:rPr lang="en-US" sz="2200">
                <a:latin typeface="Franklin Gothic Medium"/>
                <a:ea typeface="ＭＳ Ｐゴシック"/>
              </a:rPr>
              <a:t>Stealing our customers</a:t>
            </a:r>
          </a:p>
          <a:p>
            <a:r>
              <a:rPr lang="en-US" sz="2200">
                <a:latin typeface="Franklin Gothic Medium"/>
                <a:ea typeface="ＭＳ Ｐゴシック"/>
              </a:rPr>
              <a:t>And still delivering features customers want! </a:t>
            </a:r>
            <a:endParaRPr lang="en-US" sz="2200"/>
          </a:p>
          <a:p>
            <a:r>
              <a:rPr lang="en-US" sz="2200" b="1">
                <a:latin typeface="Franklin Gothic Medium"/>
                <a:ea typeface="ＭＳ Ｐゴシック"/>
              </a:rPr>
              <a:t>On top of that, we’ve wasted</a:t>
            </a:r>
            <a:br>
              <a:rPr lang="en-US" sz="2200" b="1">
                <a:latin typeface="Franklin Gothic Medium"/>
                <a:ea typeface="ＭＳ Ｐゴシック"/>
              </a:rPr>
            </a:br>
            <a:r>
              <a:rPr lang="en-US" sz="2200" b="1">
                <a:latin typeface="Franklin Gothic Medium"/>
                <a:ea typeface="ＭＳ Ｐゴシック"/>
              </a:rPr>
              <a:t> time and money</a:t>
            </a:r>
          </a:p>
          <a:p>
            <a:pPr lvl="1"/>
            <a:r>
              <a:rPr lang="en-US" sz="2200">
                <a:latin typeface="Franklin Gothic Medium"/>
                <a:ea typeface="ＭＳ Ｐゴシック"/>
              </a:rPr>
              <a:t>Consultants, tools, training...</a:t>
            </a:r>
          </a:p>
        </p:txBody>
      </p:sp>
      <p:pic>
        <p:nvPicPr>
          <p:cNvPr id="4" name="Picture 4" descr="A red white and blue boat on a body of water&#10;&#10;Description generated with very high confidence">
            <a:extLst>
              <a:ext uri="{FF2B5EF4-FFF2-40B4-BE49-F238E27FC236}">
                <a16:creationId xmlns:a16="http://schemas.microsoft.com/office/drawing/2014/main" id="{B48534A0-B237-4EF4-A86D-12C4F95B9A55}"/>
              </a:ext>
            </a:extLst>
          </p:cNvPr>
          <p:cNvPicPr>
            <a:picLocks noChangeAspect="1"/>
          </p:cNvPicPr>
          <p:nvPr/>
        </p:nvPicPr>
        <p:blipFill rotWithShape="1">
          <a:blip r:embed="rId3"/>
          <a:srcRect l="13501" r="10984"/>
          <a:stretch/>
        </p:blipFill>
        <p:spPr>
          <a:xfrm>
            <a:off x="5225586" y="1285442"/>
            <a:ext cx="3417199" cy="3130328"/>
          </a:xfrm>
          <a:prstGeom prst="rect">
            <a:avLst/>
          </a:prstGeom>
        </p:spPr>
      </p:pic>
    </p:spTree>
    <p:extLst>
      <p:ext uri="{BB962C8B-B14F-4D97-AF65-F5344CB8AC3E}">
        <p14:creationId xmlns:p14="http://schemas.microsoft.com/office/powerpoint/2010/main" val="256513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measure&#10;&#10;Description generated with high confidence">
            <a:extLst>
              <a:ext uri="{FF2B5EF4-FFF2-40B4-BE49-F238E27FC236}">
                <a16:creationId xmlns:a16="http://schemas.microsoft.com/office/drawing/2014/main" id="{DCBC4C6E-0EFE-4021-A3E1-AE54D1C1565D}"/>
              </a:ext>
            </a:extLst>
          </p:cNvPr>
          <p:cNvPicPr>
            <a:picLocks noChangeAspect="1"/>
          </p:cNvPicPr>
          <p:nvPr/>
        </p:nvPicPr>
        <p:blipFill>
          <a:blip r:embed="rId3"/>
          <a:stretch>
            <a:fillRect/>
          </a:stretch>
        </p:blipFill>
        <p:spPr>
          <a:xfrm>
            <a:off x="4312629" y="1260707"/>
            <a:ext cx="4211513" cy="2688027"/>
          </a:xfrm>
          <a:prstGeom prst="rect">
            <a:avLst/>
          </a:prstGeom>
        </p:spPr>
      </p:pic>
      <p:sp>
        <p:nvSpPr>
          <p:cNvPr id="2" name="Title 1">
            <a:extLst>
              <a:ext uri="{FF2B5EF4-FFF2-40B4-BE49-F238E27FC236}">
                <a16:creationId xmlns:a16="http://schemas.microsoft.com/office/drawing/2014/main" id="{F110B9C8-64EA-4FBB-BB9C-3AAA97AB001E}"/>
              </a:ext>
            </a:extLst>
          </p:cNvPr>
          <p:cNvSpPr>
            <a:spLocks noGrp="1"/>
          </p:cNvSpPr>
          <p:nvPr>
            <p:ph type="title"/>
          </p:nvPr>
        </p:nvSpPr>
        <p:spPr/>
        <p:txBody>
          <a:bodyPr/>
          <a:lstStyle/>
          <a:p>
            <a:r>
              <a:rPr lang="en-US"/>
              <a:t>Now quality is suffering!</a:t>
            </a:r>
          </a:p>
        </p:txBody>
      </p:sp>
      <p:sp>
        <p:nvSpPr>
          <p:cNvPr id="3" name="Content Placeholder 2">
            <a:extLst>
              <a:ext uri="{FF2B5EF4-FFF2-40B4-BE49-F238E27FC236}">
                <a16:creationId xmlns:a16="http://schemas.microsoft.com/office/drawing/2014/main" id="{50F2C209-A1D8-4A70-989E-050788ED19F3}"/>
              </a:ext>
            </a:extLst>
          </p:cNvPr>
          <p:cNvSpPr>
            <a:spLocks noGrp="1"/>
          </p:cNvSpPr>
          <p:nvPr>
            <p:ph idx="1"/>
          </p:nvPr>
        </p:nvSpPr>
        <p:spPr>
          <a:xfrm>
            <a:off x="457200" y="1200151"/>
            <a:ext cx="4421554" cy="2748237"/>
          </a:xfrm>
        </p:spPr>
        <p:txBody>
          <a:bodyPr/>
          <a:lstStyle/>
          <a:p>
            <a:r>
              <a:rPr lang="en-US">
                <a:latin typeface="Franklin Gothic Medium"/>
                <a:ea typeface="ＭＳ Ｐゴシック"/>
              </a:rPr>
              <a:t>We only automated UI </a:t>
            </a:r>
          </a:p>
          <a:p>
            <a:r>
              <a:rPr lang="en-US">
                <a:latin typeface="Franklin Gothic Medium"/>
                <a:ea typeface="ＭＳ Ｐゴシック"/>
              </a:rPr>
              <a:t>Teams are interrupted</a:t>
            </a:r>
            <a:endParaRPr lang="en-US"/>
          </a:p>
          <a:p>
            <a:pPr lvl="1"/>
            <a:r>
              <a:rPr lang="en-US">
                <a:latin typeface="Franklin Gothic Medium"/>
                <a:ea typeface="ＭＳ Ｐゴシック"/>
              </a:rPr>
              <a:t>Quality issues</a:t>
            </a:r>
          </a:p>
          <a:p>
            <a:pPr lvl="1"/>
            <a:r>
              <a:rPr lang="en-US">
                <a:latin typeface="Franklin Gothic Medium"/>
                <a:ea typeface="ＭＳ Ｐゴシック"/>
              </a:rPr>
              <a:t>Production support</a:t>
            </a:r>
            <a:endParaRPr lang="en-US" i="1">
              <a:latin typeface="Franklin Gothic Medium"/>
              <a:ea typeface="ＭＳ Ｐゴシック"/>
            </a:endParaRPr>
          </a:p>
        </p:txBody>
      </p:sp>
      <p:sp>
        <p:nvSpPr>
          <p:cNvPr id="7" name="TextBox 6">
            <a:extLst>
              <a:ext uri="{FF2B5EF4-FFF2-40B4-BE49-F238E27FC236}">
                <a16:creationId xmlns:a16="http://schemas.microsoft.com/office/drawing/2014/main" id="{E907D736-858A-4FBD-AA5E-03325937098D}"/>
              </a:ext>
            </a:extLst>
          </p:cNvPr>
          <p:cNvSpPr txBox="1"/>
          <p:nvPr/>
        </p:nvSpPr>
        <p:spPr>
          <a:xfrm>
            <a:off x="624254" y="4084027"/>
            <a:ext cx="67656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Franklin Gothic Medium"/>
                <a:ea typeface="ＭＳ Ｐゴシック"/>
              </a:rPr>
              <a:t>​But… no real way to measure quality​</a:t>
            </a:r>
          </a:p>
        </p:txBody>
      </p:sp>
    </p:spTree>
    <p:extLst>
      <p:ext uri="{BB962C8B-B14F-4D97-AF65-F5344CB8AC3E}">
        <p14:creationId xmlns:p14="http://schemas.microsoft.com/office/powerpoint/2010/main" val="305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yellow sign on a dirt road&#10;&#10;Description generated with high confidence">
            <a:extLst>
              <a:ext uri="{FF2B5EF4-FFF2-40B4-BE49-F238E27FC236}">
                <a16:creationId xmlns:a16="http://schemas.microsoft.com/office/drawing/2014/main" id="{2C5F6A96-DA39-4FA1-8AA3-8AEED3585447}"/>
              </a:ext>
            </a:extLst>
          </p:cNvPr>
          <p:cNvPicPr>
            <a:picLocks noGrp="1" noChangeAspect="1"/>
          </p:cNvPicPr>
          <p:nvPr>
            <p:ph idx="1"/>
          </p:nvPr>
        </p:nvPicPr>
        <p:blipFill rotWithShape="1">
          <a:blip r:embed="rId2"/>
          <a:srcRect t="-89" r="60" b="17489"/>
          <a:stretch/>
        </p:blipFill>
        <p:spPr>
          <a:xfrm>
            <a:off x="2582" y="-312"/>
            <a:ext cx="9143449" cy="5155828"/>
          </a:xfrm>
        </p:spPr>
      </p:pic>
      <p:sp>
        <p:nvSpPr>
          <p:cNvPr id="2" name="Title 1">
            <a:extLst>
              <a:ext uri="{FF2B5EF4-FFF2-40B4-BE49-F238E27FC236}">
                <a16:creationId xmlns:a16="http://schemas.microsoft.com/office/drawing/2014/main" id="{645903AC-B6A9-4742-AE86-6A43FA2DFAE1}"/>
              </a:ext>
            </a:extLst>
          </p:cNvPr>
          <p:cNvSpPr>
            <a:spLocks noGrp="1"/>
          </p:cNvSpPr>
          <p:nvPr>
            <p:ph type="title"/>
          </p:nvPr>
        </p:nvSpPr>
        <p:spPr>
          <a:xfrm>
            <a:off x="346587" y="510164"/>
            <a:ext cx="8229600" cy="857250"/>
          </a:xfrm>
        </p:spPr>
        <p:txBody>
          <a:bodyPr/>
          <a:lstStyle/>
          <a:p>
            <a:pPr algn="ctr"/>
            <a:r>
              <a:rPr lang="en-US" sz="4800" b="1">
                <a:solidFill>
                  <a:schemeClr val="bg1"/>
                </a:solidFill>
                <a:latin typeface="Arial Rounded MT Bold"/>
                <a:ea typeface="ＭＳ Ｐゴシック"/>
              </a:rPr>
              <a:t>What Now??</a:t>
            </a:r>
            <a:endParaRPr lang="en-US" sz="4800" b="1">
              <a:solidFill>
                <a:schemeClr val="bg1"/>
              </a:solidFill>
            </a:endParaRPr>
          </a:p>
        </p:txBody>
      </p:sp>
    </p:spTree>
    <p:extLst>
      <p:ext uri="{BB962C8B-B14F-4D97-AF65-F5344CB8AC3E}">
        <p14:creationId xmlns:p14="http://schemas.microsoft.com/office/powerpoint/2010/main" val="284766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4E0D-8E8A-A74C-B0D0-622FDB64F1AB}"/>
              </a:ext>
            </a:extLst>
          </p:cNvPr>
          <p:cNvSpPr>
            <a:spLocks noGrp="1"/>
          </p:cNvSpPr>
          <p:nvPr>
            <p:ph type="title"/>
          </p:nvPr>
        </p:nvSpPr>
        <p:spPr/>
        <p:txBody>
          <a:bodyPr/>
          <a:lstStyle/>
          <a:p>
            <a:r>
              <a:rPr lang="en-US">
                <a:latin typeface="Arial Rounded MT Bold"/>
                <a:ea typeface="ＭＳ Ｐゴシック"/>
              </a:rPr>
              <a:t>Pause &amp; Identify the Challenges</a:t>
            </a:r>
            <a:endParaRPr lang="en-US"/>
          </a:p>
        </p:txBody>
      </p:sp>
      <p:sp>
        <p:nvSpPr>
          <p:cNvPr id="3" name="Content Placeholder 2">
            <a:extLst>
              <a:ext uri="{FF2B5EF4-FFF2-40B4-BE49-F238E27FC236}">
                <a16:creationId xmlns:a16="http://schemas.microsoft.com/office/drawing/2014/main" id="{D2D8092E-BAFC-D441-AACD-3B9AEE1C8553}"/>
              </a:ext>
            </a:extLst>
          </p:cNvPr>
          <p:cNvSpPr>
            <a:spLocks noGrp="1"/>
          </p:cNvSpPr>
          <p:nvPr>
            <p:ph idx="1"/>
          </p:nvPr>
        </p:nvSpPr>
        <p:spPr>
          <a:xfrm>
            <a:off x="457200" y="1200151"/>
            <a:ext cx="5183066" cy="3394472"/>
          </a:xfrm>
        </p:spPr>
        <p:txBody>
          <a:bodyPr/>
          <a:lstStyle/>
          <a:p>
            <a:r>
              <a:rPr lang="en-US">
                <a:latin typeface="Franklin Gothic Medium"/>
                <a:ea typeface="ＭＳ Ｐゴシック"/>
              </a:rPr>
              <a:t>Hold a group discussion to </a:t>
            </a:r>
            <a:br>
              <a:rPr lang="en-US">
                <a:latin typeface="Franklin Gothic Medium"/>
                <a:ea typeface="ＭＳ Ｐゴシック"/>
              </a:rPr>
            </a:br>
            <a:r>
              <a:rPr lang="en-US">
                <a:latin typeface="Franklin Gothic Medium"/>
                <a:ea typeface="ＭＳ Ｐゴシック"/>
              </a:rPr>
              <a:t>identify top challenges </a:t>
            </a:r>
            <a:endParaRPr lang="en-US"/>
          </a:p>
          <a:p>
            <a:pPr lvl="1"/>
            <a:r>
              <a:rPr lang="en-US">
                <a:latin typeface="Franklin Gothic Medium"/>
                <a:ea typeface="ＭＳ Ｐゴシック"/>
              </a:rPr>
              <a:t>Where do we want to be? </a:t>
            </a:r>
          </a:p>
          <a:p>
            <a:pPr lvl="1"/>
            <a:r>
              <a:rPr lang="en-US">
                <a:latin typeface="Franklin Gothic Medium"/>
                <a:ea typeface="ＭＳ Ｐゴシック"/>
              </a:rPr>
              <a:t>What is stopping us from getting there?</a:t>
            </a:r>
          </a:p>
          <a:p>
            <a:r>
              <a:rPr lang="en-US">
                <a:latin typeface="Franklin Gothic Medium"/>
                <a:ea typeface="ＭＳ Ｐゴシック"/>
              </a:rPr>
              <a:t>Create a backlog and prioritize problems to be solved</a:t>
            </a:r>
          </a:p>
        </p:txBody>
      </p:sp>
      <p:pic>
        <p:nvPicPr>
          <p:cNvPr id="4" name="Picture 4" descr="A group of people walking in the snow&#10;&#10;Description generated with very high confidence">
            <a:extLst>
              <a:ext uri="{FF2B5EF4-FFF2-40B4-BE49-F238E27FC236}">
                <a16:creationId xmlns:a16="http://schemas.microsoft.com/office/drawing/2014/main" id="{33F86DB9-E8B4-4039-AB26-86C4B78B979E}"/>
              </a:ext>
            </a:extLst>
          </p:cNvPr>
          <p:cNvPicPr>
            <a:picLocks noChangeAspect="1"/>
          </p:cNvPicPr>
          <p:nvPr/>
        </p:nvPicPr>
        <p:blipFill rotWithShape="1">
          <a:blip r:embed="rId3"/>
          <a:srcRect t="13341"/>
          <a:stretch/>
        </p:blipFill>
        <p:spPr>
          <a:xfrm>
            <a:off x="5965581" y="1244111"/>
            <a:ext cx="2743200" cy="3169629"/>
          </a:xfrm>
          <a:prstGeom prst="rect">
            <a:avLst/>
          </a:prstGeom>
        </p:spPr>
      </p:pic>
    </p:spTree>
    <p:extLst>
      <p:ext uri="{BB962C8B-B14F-4D97-AF65-F5344CB8AC3E}">
        <p14:creationId xmlns:p14="http://schemas.microsoft.com/office/powerpoint/2010/main" val="2140190822"/>
      </p:ext>
    </p:extLst>
  </p:cSld>
  <p:clrMapOvr>
    <a:masterClrMapping/>
  </p:clrMapOvr>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42</Slides>
  <Notes>32</Notes>
  <HiddenSlides>0</HiddenSlide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Visual Studio Live! New York 2015</vt:lpstr>
      <vt:lpstr>Live! 360 2018</vt:lpstr>
      <vt:lpstr>PowerPoint Presentation</vt:lpstr>
      <vt:lpstr>Why am I here?</vt:lpstr>
      <vt:lpstr>We have a problem!</vt:lpstr>
      <vt:lpstr>We need to go faster!</vt:lpstr>
      <vt:lpstr>... Nine months later…</vt:lpstr>
      <vt:lpstr>We (still) have a problem!</vt:lpstr>
      <vt:lpstr>Now quality is suffering!</vt:lpstr>
      <vt:lpstr>What Now??</vt:lpstr>
      <vt:lpstr>Pause &amp; Identify the Challenges</vt:lpstr>
      <vt:lpstr>Address the Challenges</vt:lpstr>
      <vt:lpstr>Strive for Continuous Improvement</vt:lpstr>
      <vt:lpstr>PowerPoint Presentation</vt:lpstr>
      <vt:lpstr>Process Challenges</vt:lpstr>
      <vt:lpstr>Team challenges</vt:lpstr>
      <vt:lpstr>Environment Challenges</vt:lpstr>
      <vt:lpstr>Culture Challenges</vt:lpstr>
      <vt:lpstr>70% of Workers are Disengaged!</vt:lpstr>
      <vt:lpstr>Disengaged Employees... </vt:lpstr>
      <vt:lpstr>Engagement: a competitive advantage</vt:lpstr>
      <vt:lpstr>PowerPoint Presentation</vt:lpstr>
      <vt:lpstr>DevOps Capabilities</vt:lpstr>
      <vt:lpstr>Continuous Delivery</vt:lpstr>
      <vt:lpstr>Architecture</vt:lpstr>
      <vt:lpstr>Product </vt:lpstr>
      <vt:lpstr>Process</vt:lpstr>
      <vt:lpstr>Lean Management</vt:lpstr>
      <vt:lpstr>Culture</vt:lpstr>
      <vt:lpstr>PowerPoint Presentation</vt:lpstr>
      <vt:lpstr>Enable Multiple Feedback Loops </vt:lpstr>
      <vt:lpstr>Pull Request Feedback Loops</vt:lpstr>
      <vt:lpstr>Continuous Integration Feedback Loops</vt:lpstr>
      <vt:lpstr>Automated Functional Test Feedback Loops</vt:lpstr>
      <vt:lpstr>Validation Across Many Environments</vt:lpstr>
      <vt:lpstr>System Health</vt:lpstr>
      <vt:lpstr>Production – User Feedback Loops</vt:lpstr>
      <vt:lpstr>Culture Impact – User Feedback Loops</vt:lpstr>
      <vt:lpstr>Feedback Loops Create Alignment</vt:lpstr>
      <vt:lpstr>Soon...</vt:lpstr>
      <vt:lpstr>Six months later…</vt:lpstr>
      <vt:lpstr>Business success story </vt:lpstr>
      <vt:lpstr>PowerPoint Presentation</vt:lpstr>
      <vt:lpstr>Thank you!</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revision>31</cp:revision>
  <dcterms:created xsi:type="dcterms:W3CDTF">2012-12-07T00:48:42Z</dcterms:created>
  <dcterms:modified xsi:type="dcterms:W3CDTF">2019-11-21T19:09:35Z</dcterms:modified>
</cp:coreProperties>
</file>